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notesSlides/notesSlide38.xml" ContentType="application/vnd.openxmlformats-officedocument.presentationml.notesSlide+xml"/>
  <Override PartName="/ppt/slides/slide25.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27.xml" ContentType="application/vnd.openxmlformats-officedocument.presentationml.notesSlide+xml"/>
  <Override PartName="/ppt/notesSlides/notesSlide45.xml" ContentType="application/vnd.openxmlformats-officedocument.presentationml.notesSlide+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slideLayouts/slideLayout24.xml" ContentType="application/vnd.openxmlformats-officedocument.presentationml.slideLayout+xml"/>
  <Override PartName="/ppt/notesSlides/notesSlide16.xml" ContentType="application/vnd.openxmlformats-officedocument.presentationml.notesSlide+xml"/>
  <Override PartName="/ppt/notesSlides/notesSlide34.xml" ContentType="application/vnd.openxmlformats-officedocument.presentationml.notesSlide+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20.xml" ContentType="application/vnd.openxmlformats-officedocument.presentationml.slideLayout+xml"/>
  <Override PartName="/ppt/notesSlides/notesSlide23.xml" ContentType="application/vnd.openxmlformats-officedocument.presentationml.notesSlide+xml"/>
  <Override PartName="/ppt/notesSlides/notesSlide41.xml" ContentType="application/vnd.openxmlformats-officedocument.presentationml.notesSlide+xml"/>
  <Override PartName="/ppt/notesSlides/notesSlide12.xml" ContentType="application/vnd.openxmlformats-officedocument.presentationml.notesSlide+xml"/>
  <Override PartName="/ppt/notesSlides/notesSlide30.xml" ContentType="application/vnd.openxmlformats-officedocument.presentationml.notesSlide+xml"/>
  <Override PartName="/ppt/notesSlides/notesSlide7.xml" ContentType="application/vnd.openxmlformats-officedocument.presentationml.notesSlide+xml"/>
  <Override PartName="/ppt/slides/slide9.xml" ContentType="application/vnd.openxmlformats-officedocument.presentationml.slide+xml"/>
  <Override PartName="/ppt/viewProps.xml" ContentType="application/vnd.openxmlformats-officedocument.presentationml.viewProps+xml"/>
  <Override PartName="/ppt/slideMasters/slideMaster2.xml" ContentType="application/vnd.openxmlformats-officedocument.presentationml.slideMaster+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Layouts/slideLayout7.xml" ContentType="application/vnd.openxmlformats-officedocument.presentationml.slideLayout+xml"/>
  <Override PartName="/ppt/theme/theme4.xml" ContentType="application/vnd.openxmlformats-officedocument.theme+xml"/>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notesSlides/notesSlide3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Default Extension="jpeg" ContentType="image/jpeg"/>
  <Override PartName="/ppt/slideLayouts/slideLayout3.xml" ContentType="application/vnd.openxmlformats-officedocument.presentationml.slideLayout+xml"/>
  <Override PartName="/ppt/slideLayouts/slideLayout16.xml" ContentType="application/vnd.openxmlformats-officedocument.presentationml.slideLayout+xml"/>
  <Override PartName="/ppt/notesSlides/notesSlide17.xml" ContentType="application/vnd.openxmlformats-officedocument.presentationml.notesSlide+xml"/>
  <Override PartName="/ppt/notesSlides/notesSlide28.xml" ContentType="application/vnd.openxmlformats-officedocument.presentationml.notesSlide+xml"/>
  <Override PartName="/ppt/notesSlides/notesSlide37.xml" ContentType="application/vnd.openxmlformats-officedocument.presentationml.notesSlide+xml"/>
  <Override PartName="/ppt/notesSlides/notesSlide46.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ppt/slideLayouts/slideLayout23.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ppt/notesSlides/notesSlide35.xml" ContentType="application/vnd.openxmlformats-officedocument.presentationml.notesSlide+xml"/>
  <Override PartName="/ppt/notesSlides/notesSlide44.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2.xml" ContentType="application/vnd.openxmlformats-officedocument.presentationml.slideLayout+xml"/>
  <Override PartName="/ppt/slideLayouts/slideLayout21.xml" ContentType="application/vnd.openxmlformats-officedocument.presentationml.slideLayout+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notesSlides/notesSlide42.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Override PartName="/ppt/notesSlides/notesSlide40.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slides/slide49.xml" ContentType="application/vnd.openxmlformats-officedocument.presentationml.slide+xml"/>
  <Override PartName="/ppt/handoutMasters/handoutMaster1.xml" ContentType="application/vnd.openxmlformats-officedocument.presentationml.handoutMaster+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notesSlides/notesSlide29.xml" ContentType="application/vnd.openxmlformats-officedocument.presentationml.notesSlide+xml"/>
  <Override PartName="/ppt/notesSlides/notesSlide47.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Layouts/slideLayout15.xml" ContentType="application/vnd.openxmlformats-officedocument.presentationml.slideLayout+xml"/>
  <Override PartName="/ppt/notesSlides/notesSlide18.xml" ContentType="application/vnd.openxmlformats-officedocument.presentationml.notesSlide+xml"/>
  <Override PartName="/ppt/notesSlides/notesSlide36.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Layouts/slideLayout22.xml" ContentType="application/vnd.openxmlformats-officedocument.presentationml.slideLayout+xml"/>
  <Override PartName="/ppt/notesSlides/notesSlide25.xml" ContentType="application/vnd.openxmlformats-officedocument.presentationml.notesSlide+xml"/>
  <Override PartName="/ppt/notesSlides/notesSlide43.xml" ContentType="application/vnd.openxmlformats-officedocument.presentationml.notesSlide+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32.xml" ContentType="application/vnd.openxmlformats-officedocument.presentationml.notesSlide+xml"/>
  <Override PartName="/ppt/notesSlides/notesSlide9.xml" ContentType="application/vnd.openxmlformats-officedocument.presentationml.notesSlide+xml"/>
  <Override PartName="/ppt/notesSlides/notesSlide21.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Layouts/slideLayout9.xml" ContentType="application/vnd.openxmlformats-officedocument.presentationml.slideLayout+xml"/>
  <Override PartName="/ppt/notesSlides/notesSlide5.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96" r:id="rId1"/>
    <p:sldMasterId id="2147483709" r:id="rId2"/>
  </p:sldMasterIdLst>
  <p:notesMasterIdLst>
    <p:notesMasterId r:id="rId56"/>
  </p:notesMasterIdLst>
  <p:handoutMasterIdLst>
    <p:handoutMasterId r:id="rId57"/>
  </p:handoutMasterIdLst>
  <p:sldIdLst>
    <p:sldId id="256" r:id="rId3"/>
    <p:sldId id="258" r:id="rId4"/>
    <p:sldId id="257" r:id="rId5"/>
    <p:sldId id="313" r:id="rId6"/>
    <p:sldId id="259" r:id="rId7"/>
    <p:sldId id="265" r:id="rId8"/>
    <p:sldId id="260" r:id="rId9"/>
    <p:sldId id="262" r:id="rId10"/>
    <p:sldId id="263" r:id="rId11"/>
    <p:sldId id="264" r:id="rId12"/>
    <p:sldId id="268" r:id="rId13"/>
    <p:sldId id="291" r:id="rId14"/>
    <p:sldId id="267" r:id="rId15"/>
    <p:sldId id="271" r:id="rId16"/>
    <p:sldId id="272" r:id="rId17"/>
    <p:sldId id="270" r:id="rId18"/>
    <p:sldId id="273" r:id="rId19"/>
    <p:sldId id="290" r:id="rId20"/>
    <p:sldId id="305" r:id="rId21"/>
    <p:sldId id="274" r:id="rId22"/>
    <p:sldId id="275" r:id="rId23"/>
    <p:sldId id="276" r:id="rId24"/>
    <p:sldId id="277" r:id="rId25"/>
    <p:sldId id="278" r:id="rId26"/>
    <p:sldId id="279" r:id="rId27"/>
    <p:sldId id="280" r:id="rId28"/>
    <p:sldId id="281" r:id="rId29"/>
    <p:sldId id="303" r:id="rId30"/>
    <p:sldId id="304" r:id="rId31"/>
    <p:sldId id="282" r:id="rId32"/>
    <p:sldId id="283" r:id="rId33"/>
    <p:sldId id="285" r:id="rId34"/>
    <p:sldId id="286" r:id="rId35"/>
    <p:sldId id="287" r:id="rId36"/>
    <p:sldId id="288" r:id="rId37"/>
    <p:sldId id="289" r:id="rId38"/>
    <p:sldId id="292" r:id="rId39"/>
    <p:sldId id="293" r:id="rId40"/>
    <p:sldId id="294" r:id="rId41"/>
    <p:sldId id="295" r:id="rId42"/>
    <p:sldId id="296" r:id="rId43"/>
    <p:sldId id="297" r:id="rId44"/>
    <p:sldId id="298" r:id="rId45"/>
    <p:sldId id="299" r:id="rId46"/>
    <p:sldId id="300" r:id="rId47"/>
    <p:sldId id="301" r:id="rId48"/>
    <p:sldId id="302" r:id="rId49"/>
    <p:sldId id="307" r:id="rId50"/>
    <p:sldId id="308" r:id="rId51"/>
    <p:sldId id="309" r:id="rId52"/>
    <p:sldId id="310" r:id="rId53"/>
    <p:sldId id="311" r:id="rId54"/>
    <p:sldId id="312" r:id="rId55"/>
  </p:sldIdLst>
  <p:sldSz cx="9144000" cy="6858000" type="screen4x3"/>
  <p:notesSz cx="6858000" cy="9144000"/>
  <p:defaultTextStyle>
    <a:defPPr>
      <a:defRPr lang="en-US"/>
    </a:defPPr>
    <a:lvl1pPr algn="l" rtl="0" eaLnBrk="0" fontAlgn="base" hangingPunct="0">
      <a:spcBef>
        <a:spcPct val="0"/>
      </a:spcBef>
      <a:spcAft>
        <a:spcPct val="0"/>
      </a:spcAft>
      <a:defRPr sz="2400" kern="1200">
        <a:solidFill>
          <a:schemeClr val="tx1"/>
        </a:solidFill>
        <a:latin typeface="Times New Roman" pitchFamily="18" charset="0"/>
        <a:ea typeface="+mn-ea"/>
        <a:cs typeface="+mn-cs"/>
      </a:defRPr>
    </a:lvl1pPr>
    <a:lvl2pPr marL="457200" algn="l" rtl="0" eaLnBrk="0" fontAlgn="base" hangingPunct="0">
      <a:spcBef>
        <a:spcPct val="0"/>
      </a:spcBef>
      <a:spcAft>
        <a:spcPct val="0"/>
      </a:spcAft>
      <a:defRPr sz="2400" kern="1200">
        <a:solidFill>
          <a:schemeClr val="tx1"/>
        </a:solidFill>
        <a:latin typeface="Times New Roman" pitchFamily="18" charset="0"/>
        <a:ea typeface="+mn-ea"/>
        <a:cs typeface="+mn-cs"/>
      </a:defRPr>
    </a:lvl2pPr>
    <a:lvl3pPr marL="914400" algn="l" rtl="0" eaLnBrk="0" fontAlgn="base" hangingPunct="0">
      <a:spcBef>
        <a:spcPct val="0"/>
      </a:spcBef>
      <a:spcAft>
        <a:spcPct val="0"/>
      </a:spcAft>
      <a:defRPr sz="2400" kern="1200">
        <a:solidFill>
          <a:schemeClr val="tx1"/>
        </a:solidFill>
        <a:latin typeface="Times New Roman" pitchFamily="18" charset="0"/>
        <a:ea typeface="+mn-ea"/>
        <a:cs typeface="+mn-cs"/>
      </a:defRPr>
    </a:lvl3pPr>
    <a:lvl4pPr marL="1371600" algn="l" rtl="0" eaLnBrk="0" fontAlgn="base" hangingPunct="0">
      <a:spcBef>
        <a:spcPct val="0"/>
      </a:spcBef>
      <a:spcAft>
        <a:spcPct val="0"/>
      </a:spcAft>
      <a:defRPr sz="2400" kern="1200">
        <a:solidFill>
          <a:schemeClr val="tx1"/>
        </a:solidFill>
        <a:latin typeface="Times New Roman" pitchFamily="18" charset="0"/>
        <a:ea typeface="+mn-ea"/>
        <a:cs typeface="+mn-cs"/>
      </a:defRPr>
    </a:lvl4pPr>
    <a:lvl5pPr marL="1828800" algn="l" rtl="0" eaLnBrk="0" fontAlgn="base" hangingPunct="0">
      <a:spcBef>
        <a:spcPct val="0"/>
      </a:spcBef>
      <a:spcAft>
        <a:spcPct val="0"/>
      </a:spcAft>
      <a:defRPr sz="2400" kern="1200">
        <a:solidFill>
          <a:schemeClr val="tx1"/>
        </a:solidFill>
        <a:latin typeface="Times New Roman" pitchFamily="18" charset="0"/>
        <a:ea typeface="+mn-ea"/>
        <a:cs typeface="+mn-cs"/>
      </a:defRPr>
    </a:lvl5pPr>
    <a:lvl6pPr marL="2286000" algn="l" defTabSz="914400" rtl="0" eaLnBrk="1" latinLnBrk="0" hangingPunct="1">
      <a:defRPr sz="2400" kern="1200">
        <a:solidFill>
          <a:schemeClr val="tx1"/>
        </a:solidFill>
        <a:latin typeface="Times New Roman" pitchFamily="18" charset="0"/>
        <a:ea typeface="+mn-ea"/>
        <a:cs typeface="+mn-cs"/>
      </a:defRPr>
    </a:lvl6pPr>
    <a:lvl7pPr marL="2743200" algn="l" defTabSz="914400" rtl="0" eaLnBrk="1" latinLnBrk="0" hangingPunct="1">
      <a:defRPr sz="2400" kern="1200">
        <a:solidFill>
          <a:schemeClr val="tx1"/>
        </a:solidFill>
        <a:latin typeface="Times New Roman" pitchFamily="18" charset="0"/>
        <a:ea typeface="+mn-ea"/>
        <a:cs typeface="+mn-cs"/>
      </a:defRPr>
    </a:lvl7pPr>
    <a:lvl8pPr marL="3200400" algn="l" defTabSz="914400" rtl="0" eaLnBrk="1" latinLnBrk="0" hangingPunct="1">
      <a:defRPr sz="2400" kern="1200">
        <a:solidFill>
          <a:schemeClr val="tx1"/>
        </a:solidFill>
        <a:latin typeface="Times New Roman" pitchFamily="18" charset="0"/>
        <a:ea typeface="+mn-ea"/>
        <a:cs typeface="+mn-cs"/>
      </a:defRPr>
    </a:lvl8pPr>
    <a:lvl9pPr marL="3657600" algn="l" defTabSz="914400" rtl="0" eaLnBrk="1" latinLnBrk="0" hangingPunct="1">
      <a:defRPr sz="2400" kern="1200">
        <a:solidFill>
          <a:schemeClr val="tx1"/>
        </a:solidFill>
        <a:latin typeface="Times New Roman" pitchFamily="18"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35" autoAdjust="0"/>
    <p:restoredTop sz="94635" autoAdjust="0"/>
  </p:normalViewPr>
  <p:slideViewPr>
    <p:cSldViewPr>
      <p:cViewPr varScale="1">
        <p:scale>
          <a:sx n="86" d="100"/>
          <a:sy n="86" d="100"/>
        </p:scale>
        <p:origin x="-258" y="-8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slide" Target="slides/slide53.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slide" Target="slides/slide39.xml"/><Relationship Id="rId54" Type="http://schemas.openxmlformats.org/officeDocument/2006/relationships/slide" Target="slides/slide52.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presProps" Target="pres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handoutMaster" Target="handoutMasters/handoutMaster1.xml"/><Relationship Id="rId61" Type="http://schemas.openxmlformats.org/officeDocument/2006/relationships/tableStyles" Target="tableStyle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notesMaster" Target="notesMasters/notesMaster1.xml"/><Relationship Id="rId8" Type="http://schemas.openxmlformats.org/officeDocument/2006/relationships/slide" Target="slides/slide6.xml"/><Relationship Id="rId51" Type="http://schemas.openxmlformats.org/officeDocument/2006/relationships/slide" Target="slides/slide49.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6866" name="Rectangle 2"/>
          <p:cNvSpPr>
            <a:spLocks noGrp="1" noChangeArrowheads="1"/>
          </p:cNvSpPr>
          <p:nvPr>
            <p:ph type="hdr" sz="quarter"/>
          </p:nvPr>
        </p:nvSpPr>
        <p:spPr bwMode="auto">
          <a:xfrm>
            <a:off x="0" y="0"/>
            <a:ext cx="2971800" cy="457200"/>
          </a:xfrm>
          <a:prstGeom prst="rect">
            <a:avLst/>
          </a:prstGeom>
          <a:noFill/>
          <a:ln w="12699">
            <a:noFill/>
            <a:miter lim="800000"/>
            <a:headEnd type="none" w="sm" len="sm"/>
            <a:tailEnd type="none" w="sm" len="sm"/>
          </a:ln>
          <a:effectLst/>
        </p:spPr>
        <p:txBody>
          <a:bodyPr vert="horz" wrap="square" lIns="91440" tIns="45720" rIns="91440" bIns="45720" numCol="1" anchor="t" anchorCtr="0" compatLnSpc="1">
            <a:prstTxWarp prst="textNoShape">
              <a:avLst/>
            </a:prstTxWarp>
          </a:bodyPr>
          <a:lstStyle>
            <a:lvl1pPr>
              <a:defRPr sz="1200"/>
            </a:lvl1pPr>
          </a:lstStyle>
          <a:p>
            <a:endParaRPr lang="en-US"/>
          </a:p>
        </p:txBody>
      </p:sp>
      <p:sp>
        <p:nvSpPr>
          <p:cNvPr id="36867" name="Rectangle 3"/>
          <p:cNvSpPr>
            <a:spLocks noGrp="1" noChangeArrowheads="1"/>
          </p:cNvSpPr>
          <p:nvPr>
            <p:ph type="dt" sz="quarter" idx="1"/>
          </p:nvPr>
        </p:nvSpPr>
        <p:spPr bwMode="auto">
          <a:xfrm>
            <a:off x="3886200" y="0"/>
            <a:ext cx="2971800" cy="457200"/>
          </a:xfrm>
          <a:prstGeom prst="rect">
            <a:avLst/>
          </a:prstGeom>
          <a:noFill/>
          <a:ln w="12699">
            <a:noFill/>
            <a:miter lim="800000"/>
            <a:headEnd type="none" w="sm" len="sm"/>
            <a:tailEnd type="none" w="sm" len="sm"/>
          </a:ln>
          <a:effectLst/>
        </p:spPr>
        <p:txBody>
          <a:bodyPr vert="horz" wrap="square" lIns="91440" tIns="45720" rIns="91440" bIns="45720" numCol="1" anchor="t" anchorCtr="0" compatLnSpc="1">
            <a:prstTxWarp prst="textNoShape">
              <a:avLst/>
            </a:prstTxWarp>
          </a:bodyPr>
          <a:lstStyle>
            <a:lvl1pPr algn="r">
              <a:defRPr sz="1200"/>
            </a:lvl1pPr>
          </a:lstStyle>
          <a:p>
            <a:endParaRPr lang="en-US"/>
          </a:p>
        </p:txBody>
      </p:sp>
      <p:sp>
        <p:nvSpPr>
          <p:cNvPr id="36868" name="Rectangle 4"/>
          <p:cNvSpPr>
            <a:spLocks noGrp="1" noChangeArrowheads="1"/>
          </p:cNvSpPr>
          <p:nvPr>
            <p:ph type="ftr" sz="quarter" idx="2"/>
          </p:nvPr>
        </p:nvSpPr>
        <p:spPr bwMode="auto">
          <a:xfrm>
            <a:off x="0" y="8686800"/>
            <a:ext cx="2971800" cy="457200"/>
          </a:xfrm>
          <a:prstGeom prst="rect">
            <a:avLst/>
          </a:prstGeom>
          <a:noFill/>
          <a:ln w="12699">
            <a:noFill/>
            <a:miter lim="800000"/>
            <a:headEnd type="none" w="sm" len="sm"/>
            <a:tailEnd type="none" w="sm" len="sm"/>
          </a:ln>
          <a:effectLst/>
        </p:spPr>
        <p:txBody>
          <a:bodyPr vert="horz" wrap="square" lIns="91440" tIns="45720" rIns="91440" bIns="45720" numCol="1" anchor="b" anchorCtr="0" compatLnSpc="1">
            <a:prstTxWarp prst="textNoShape">
              <a:avLst/>
            </a:prstTxWarp>
          </a:bodyPr>
          <a:lstStyle>
            <a:lvl1pPr>
              <a:defRPr sz="1200"/>
            </a:lvl1pPr>
          </a:lstStyle>
          <a:p>
            <a:endParaRPr lang="en-US"/>
          </a:p>
        </p:txBody>
      </p:sp>
      <p:sp>
        <p:nvSpPr>
          <p:cNvPr id="36869" name="Rectangle 5"/>
          <p:cNvSpPr>
            <a:spLocks noGrp="1" noChangeArrowheads="1"/>
          </p:cNvSpPr>
          <p:nvPr>
            <p:ph type="sldNum" sz="quarter" idx="3"/>
          </p:nvPr>
        </p:nvSpPr>
        <p:spPr bwMode="auto">
          <a:xfrm>
            <a:off x="3886200" y="8686800"/>
            <a:ext cx="2971800" cy="457200"/>
          </a:xfrm>
          <a:prstGeom prst="rect">
            <a:avLst/>
          </a:prstGeom>
          <a:noFill/>
          <a:ln w="12699">
            <a:noFill/>
            <a:miter lim="800000"/>
            <a:headEnd type="none" w="sm" len="sm"/>
            <a:tailEnd type="none" w="sm" len="sm"/>
          </a:ln>
          <a:effectLst/>
        </p:spPr>
        <p:txBody>
          <a:bodyPr vert="horz" wrap="square" lIns="91440" tIns="45720" rIns="91440" bIns="45720" numCol="1" anchor="b" anchorCtr="0" compatLnSpc="1">
            <a:prstTxWarp prst="textNoShape">
              <a:avLst/>
            </a:prstTxWarp>
          </a:bodyPr>
          <a:lstStyle>
            <a:lvl1pPr algn="r">
              <a:defRPr sz="1200"/>
            </a:lvl1pPr>
          </a:lstStyle>
          <a:p>
            <a:fld id="{7D44D898-B71F-42EF-8F8B-2C27596F143D}" type="slidenum">
              <a:rPr lang="en-US"/>
              <a:pPr/>
              <a:t>‹#›</a:t>
            </a:fld>
            <a:endParaRPr 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Rot="1" noChangeAspect="1" noChangeArrowheads="1" noTextEdit="1"/>
          </p:cNvSpPr>
          <p:nvPr>
            <p:ph type="sldImg"/>
          </p:nvPr>
        </p:nvSpPr>
        <p:spPr bwMode="auto">
          <a:xfrm>
            <a:off x="1143000" y="685800"/>
            <a:ext cx="4572000" cy="3429000"/>
          </a:xfrm>
          <a:prstGeom prst="rect">
            <a:avLst/>
          </a:prstGeom>
          <a:noFill/>
          <a:ln>
            <a:solidFill>
              <a:srgbClr val="000000"/>
            </a:solidFill>
            <a:miter lim="800000"/>
            <a:headEnd/>
            <a:tailEnd/>
          </a:ln>
        </p:spPr>
      </p:sp>
      <p:sp>
        <p:nvSpPr>
          <p:cNvPr id="37891" name="Rectangle 3"/>
          <p:cNvSpPr>
            <a:spLocks noGrp="1" noChangeArrowheads="1"/>
          </p:cNvSpPr>
          <p:nvPr>
            <p:ph type="body" idx="1"/>
          </p:nvPr>
        </p:nvSpPr>
        <p:spPr bwMode="auto">
          <a:xfrm>
            <a:off x="914400" y="4343400"/>
            <a:ext cx="5029200" cy="4114800"/>
          </a:xfrm>
          <a:prstGeom prst="rect">
            <a:avLst/>
          </a:prstGeom>
          <a:noFill/>
          <a:ln w="12699">
            <a:miter lim="800000"/>
            <a:headEnd type="none" w="sm" len="sm"/>
            <a:tailEnd type="none" w="sm" len="sm"/>
          </a:ln>
        </p:spPr>
        <p:txBody>
          <a:bodyPr/>
          <a:lstStyle/>
          <a:p>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p:cNvSpPr>
            <a:spLocks noGrp="1" noRot="1" noChangeAspect="1" noChangeArrowheads="1" noTextEdit="1"/>
          </p:cNvSpPr>
          <p:nvPr>
            <p:ph type="sldImg"/>
          </p:nvPr>
        </p:nvSpPr>
        <p:spPr bwMode="auto">
          <a:xfrm>
            <a:off x="1143000" y="685800"/>
            <a:ext cx="4572000" cy="3429000"/>
          </a:xfrm>
          <a:prstGeom prst="rect">
            <a:avLst/>
          </a:prstGeom>
          <a:noFill/>
          <a:ln>
            <a:solidFill>
              <a:srgbClr val="000000"/>
            </a:solidFill>
            <a:miter lim="800000"/>
            <a:headEnd/>
            <a:tailEnd/>
          </a:ln>
        </p:spPr>
      </p:sp>
      <p:sp>
        <p:nvSpPr>
          <p:cNvPr id="38915" name="Rectangle 3"/>
          <p:cNvSpPr>
            <a:spLocks noGrp="1" noChangeArrowheads="1"/>
          </p:cNvSpPr>
          <p:nvPr>
            <p:ph type="body" idx="1"/>
          </p:nvPr>
        </p:nvSpPr>
        <p:spPr bwMode="auto">
          <a:xfrm>
            <a:off x="914400" y="4343400"/>
            <a:ext cx="5029200" cy="4114800"/>
          </a:xfrm>
          <a:prstGeom prst="rect">
            <a:avLst/>
          </a:prstGeom>
          <a:noFill/>
          <a:ln w="12699">
            <a:miter lim="800000"/>
            <a:headEnd type="none" w="sm" len="sm"/>
            <a:tailEnd type="none" w="sm" len="sm"/>
          </a:ln>
        </p:spPr>
        <p:txBody>
          <a:bodyPr/>
          <a:lstStyle/>
          <a:p>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Grp="1" noRot="1" noChangeAspect="1" noChangeArrowheads="1" noTextEdit="1"/>
          </p:cNvSpPr>
          <p:nvPr>
            <p:ph type="sldImg"/>
          </p:nvPr>
        </p:nvSpPr>
        <p:spPr bwMode="auto">
          <a:xfrm>
            <a:off x="1143000" y="685800"/>
            <a:ext cx="4572000" cy="3429000"/>
          </a:xfrm>
          <a:prstGeom prst="rect">
            <a:avLst/>
          </a:prstGeom>
          <a:noFill/>
          <a:ln>
            <a:solidFill>
              <a:srgbClr val="000000"/>
            </a:solidFill>
            <a:miter lim="800000"/>
            <a:headEnd/>
            <a:tailEnd/>
          </a:ln>
        </p:spPr>
      </p:sp>
      <p:sp>
        <p:nvSpPr>
          <p:cNvPr id="39939" name="Rectangle 3"/>
          <p:cNvSpPr>
            <a:spLocks noGrp="1" noChangeArrowheads="1"/>
          </p:cNvSpPr>
          <p:nvPr>
            <p:ph type="body" idx="1"/>
          </p:nvPr>
        </p:nvSpPr>
        <p:spPr bwMode="auto">
          <a:xfrm>
            <a:off x="914400" y="4343400"/>
            <a:ext cx="5029200" cy="4114800"/>
          </a:xfrm>
          <a:prstGeom prst="rect">
            <a:avLst/>
          </a:prstGeom>
          <a:noFill/>
          <a:ln w="12699">
            <a:miter lim="800000"/>
            <a:headEnd type="none" w="sm" len="sm"/>
            <a:tailEnd type="none" w="sm" len="sm"/>
          </a:ln>
        </p:spPr>
        <p:txBody>
          <a:bodyPr/>
          <a:lstStyle/>
          <a:p>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a:prstGeom prst="rect">
            <a:avLst/>
          </a:prstGeom>
          <a:noFill/>
          <a:ln w="12700">
            <a:solidFill>
              <a:prstClr val="black"/>
            </a:solidFill>
          </a:ln>
        </p:spPr>
      </p:sp>
      <p:sp>
        <p:nvSpPr>
          <p:cNvPr id="3" name="Notes Placeholder 2"/>
          <p:cNvSpPr>
            <a:spLocks noGrp="1"/>
          </p:cNvSpPr>
          <p:nvPr>
            <p:ph type="body" idx="1"/>
          </p:nvPr>
        </p:nvSpPr>
        <p:spPr>
          <a:xfrm>
            <a:off x="685800" y="4343400"/>
            <a:ext cx="5486400" cy="4114800"/>
          </a:xfrm>
          <a:prstGeom prst="rect">
            <a:avLst/>
          </a:prstGeom>
        </p:spPr>
        <p:txBody>
          <a:bodyPr>
            <a:normAutofit/>
          </a:bodyPr>
          <a:lstStyle/>
          <a:p>
            <a:r>
              <a:rPr lang="en-US" dirty="0" smtClean="0"/>
              <a:t>Chemical Weapons Convention of the </a:t>
            </a:r>
            <a:r>
              <a:rPr lang="en-US" smtClean="0"/>
              <a:t>United Nations</a:t>
            </a:r>
            <a:endParaRPr lang="en-US" dirty="0"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Rot="1" noChangeAspect="1" noChangeArrowheads="1" noTextEdit="1"/>
          </p:cNvSpPr>
          <p:nvPr>
            <p:ph type="sldImg"/>
          </p:nvPr>
        </p:nvSpPr>
        <p:spPr bwMode="auto">
          <a:xfrm>
            <a:off x="1143000" y="685800"/>
            <a:ext cx="4572000" cy="3429000"/>
          </a:xfrm>
          <a:prstGeom prst="rect">
            <a:avLst/>
          </a:prstGeom>
          <a:noFill/>
          <a:ln>
            <a:solidFill>
              <a:srgbClr val="000000"/>
            </a:solidFill>
            <a:miter lim="800000"/>
            <a:headEnd/>
            <a:tailEnd/>
          </a:ln>
        </p:spPr>
      </p:sp>
      <p:sp>
        <p:nvSpPr>
          <p:cNvPr id="40963" name="Rectangle 3"/>
          <p:cNvSpPr>
            <a:spLocks noGrp="1" noChangeArrowheads="1"/>
          </p:cNvSpPr>
          <p:nvPr>
            <p:ph type="body" idx="1"/>
          </p:nvPr>
        </p:nvSpPr>
        <p:spPr bwMode="auto">
          <a:xfrm>
            <a:off x="914400" y="4343400"/>
            <a:ext cx="5029200" cy="4114800"/>
          </a:xfrm>
          <a:prstGeom prst="rect">
            <a:avLst/>
          </a:prstGeom>
          <a:noFill/>
          <a:ln w="12699">
            <a:miter lim="800000"/>
            <a:headEnd type="none" w="sm" len="sm"/>
            <a:tailEnd type="none" w="sm" len="sm"/>
          </a:ln>
        </p:spPr>
        <p:txBody>
          <a:bodyPr/>
          <a:lstStyle/>
          <a:p>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Rot="1" noChangeAspect="1" noChangeArrowheads="1" noTextEdit="1"/>
          </p:cNvSpPr>
          <p:nvPr>
            <p:ph type="sldImg"/>
          </p:nvPr>
        </p:nvSpPr>
        <p:spPr bwMode="auto">
          <a:xfrm>
            <a:off x="1143000" y="685800"/>
            <a:ext cx="4572000" cy="3429000"/>
          </a:xfrm>
          <a:prstGeom prst="rect">
            <a:avLst/>
          </a:prstGeom>
          <a:noFill/>
          <a:ln>
            <a:solidFill>
              <a:srgbClr val="000000"/>
            </a:solidFill>
            <a:miter lim="800000"/>
            <a:headEnd/>
            <a:tailEnd/>
          </a:ln>
        </p:spPr>
      </p:sp>
      <p:sp>
        <p:nvSpPr>
          <p:cNvPr id="41987" name="Rectangle 3"/>
          <p:cNvSpPr>
            <a:spLocks noGrp="1" noChangeArrowheads="1"/>
          </p:cNvSpPr>
          <p:nvPr>
            <p:ph type="body" idx="1"/>
          </p:nvPr>
        </p:nvSpPr>
        <p:spPr bwMode="auto">
          <a:xfrm>
            <a:off x="914400" y="4343400"/>
            <a:ext cx="5029200" cy="4114800"/>
          </a:xfrm>
          <a:prstGeom prst="rect">
            <a:avLst/>
          </a:prstGeom>
          <a:noFill/>
          <a:ln w="12699">
            <a:miter lim="800000"/>
            <a:headEnd type="none" w="sm" len="sm"/>
            <a:tailEnd type="none" w="sm" len="sm"/>
          </a:ln>
        </p:spPr>
        <p:txBody>
          <a:bodyPr/>
          <a:lstStyle/>
          <a:p>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noRot="1" noChangeAspect="1" noChangeArrowheads="1" noTextEdit="1"/>
          </p:cNvSpPr>
          <p:nvPr>
            <p:ph type="sldImg"/>
          </p:nvPr>
        </p:nvSpPr>
        <p:spPr bwMode="auto">
          <a:xfrm>
            <a:off x="1143000" y="685800"/>
            <a:ext cx="4572000" cy="3429000"/>
          </a:xfrm>
          <a:prstGeom prst="rect">
            <a:avLst/>
          </a:prstGeom>
          <a:noFill/>
          <a:ln>
            <a:solidFill>
              <a:srgbClr val="000000"/>
            </a:solidFill>
            <a:miter lim="800000"/>
            <a:headEnd/>
            <a:tailEnd/>
          </a:ln>
        </p:spPr>
      </p:sp>
      <p:sp>
        <p:nvSpPr>
          <p:cNvPr id="43011" name="Rectangle 3"/>
          <p:cNvSpPr>
            <a:spLocks noGrp="1" noChangeArrowheads="1"/>
          </p:cNvSpPr>
          <p:nvPr>
            <p:ph type="body" idx="1"/>
          </p:nvPr>
        </p:nvSpPr>
        <p:spPr bwMode="auto">
          <a:xfrm>
            <a:off x="914400" y="4343400"/>
            <a:ext cx="5029200" cy="4114800"/>
          </a:xfrm>
          <a:prstGeom prst="rect">
            <a:avLst/>
          </a:prstGeom>
          <a:noFill/>
          <a:ln w="12699">
            <a:miter lim="800000"/>
            <a:headEnd type="none" w="sm" len="sm"/>
            <a:tailEnd type="none" w="sm" len="sm"/>
          </a:ln>
        </p:spPr>
        <p:txBody>
          <a:bodyPr/>
          <a:lstStyle/>
          <a:p>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p:cNvSpPr>
            <a:spLocks noGrp="1" noRot="1" noChangeAspect="1" noChangeArrowheads="1" noTextEdit="1"/>
          </p:cNvSpPr>
          <p:nvPr>
            <p:ph type="sldImg"/>
          </p:nvPr>
        </p:nvSpPr>
        <p:spPr bwMode="auto">
          <a:xfrm>
            <a:off x="1143000" y="685800"/>
            <a:ext cx="4572000" cy="3429000"/>
          </a:xfrm>
          <a:prstGeom prst="rect">
            <a:avLst/>
          </a:prstGeom>
          <a:noFill/>
          <a:ln>
            <a:solidFill>
              <a:srgbClr val="000000"/>
            </a:solidFill>
            <a:miter lim="800000"/>
            <a:headEnd/>
            <a:tailEnd/>
          </a:ln>
        </p:spPr>
      </p:sp>
      <p:sp>
        <p:nvSpPr>
          <p:cNvPr id="44035" name="Rectangle 3"/>
          <p:cNvSpPr>
            <a:spLocks noGrp="1" noChangeArrowheads="1"/>
          </p:cNvSpPr>
          <p:nvPr>
            <p:ph type="body" idx="1"/>
          </p:nvPr>
        </p:nvSpPr>
        <p:spPr bwMode="auto">
          <a:xfrm>
            <a:off x="914400" y="4343400"/>
            <a:ext cx="5029200" cy="4114800"/>
          </a:xfrm>
          <a:prstGeom prst="rect">
            <a:avLst/>
          </a:prstGeom>
          <a:noFill/>
          <a:ln w="12699">
            <a:miter lim="800000"/>
            <a:headEnd type="none" w="sm" len="sm"/>
            <a:tailEnd type="none" w="sm" len="sm"/>
          </a:ln>
        </p:spPr>
        <p:txBody>
          <a:bodyPr/>
          <a:lstStyle/>
          <a:p>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p:cNvSpPr>
            <a:spLocks noGrp="1" noRot="1" noChangeAspect="1" noChangeArrowheads="1" noTextEdit="1"/>
          </p:cNvSpPr>
          <p:nvPr>
            <p:ph type="sldImg"/>
          </p:nvPr>
        </p:nvSpPr>
        <p:spPr bwMode="auto">
          <a:xfrm>
            <a:off x="1143000" y="685800"/>
            <a:ext cx="4572000" cy="3429000"/>
          </a:xfrm>
          <a:prstGeom prst="rect">
            <a:avLst/>
          </a:prstGeom>
          <a:noFill/>
          <a:ln>
            <a:solidFill>
              <a:srgbClr val="000000"/>
            </a:solidFill>
            <a:miter lim="800000"/>
            <a:headEnd/>
            <a:tailEnd/>
          </a:ln>
        </p:spPr>
      </p:sp>
      <p:sp>
        <p:nvSpPr>
          <p:cNvPr id="45059" name="Rectangle 3"/>
          <p:cNvSpPr>
            <a:spLocks noGrp="1" noChangeArrowheads="1"/>
          </p:cNvSpPr>
          <p:nvPr>
            <p:ph type="body" idx="1"/>
          </p:nvPr>
        </p:nvSpPr>
        <p:spPr bwMode="auto">
          <a:xfrm>
            <a:off x="914400" y="4343400"/>
            <a:ext cx="5029200" cy="4114800"/>
          </a:xfrm>
          <a:prstGeom prst="rect">
            <a:avLst/>
          </a:prstGeom>
          <a:noFill/>
          <a:ln w="12699">
            <a:miter lim="800000"/>
            <a:headEnd type="none" w="sm" len="sm"/>
            <a:tailEnd type="none" w="sm" len="sm"/>
          </a:ln>
        </p:spPr>
        <p:txBody>
          <a:bodyPr/>
          <a:lstStyle/>
          <a:p>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
          <p:cNvSpPr>
            <a:spLocks noGrp="1" noRot="1" noChangeAspect="1" noChangeArrowheads="1" noTextEdit="1"/>
          </p:cNvSpPr>
          <p:nvPr>
            <p:ph type="sldImg"/>
          </p:nvPr>
        </p:nvSpPr>
        <p:spPr bwMode="auto">
          <a:xfrm>
            <a:off x="1143000" y="685800"/>
            <a:ext cx="4572000" cy="3429000"/>
          </a:xfrm>
          <a:prstGeom prst="rect">
            <a:avLst/>
          </a:prstGeom>
          <a:noFill/>
          <a:ln>
            <a:solidFill>
              <a:srgbClr val="000000"/>
            </a:solidFill>
            <a:miter lim="800000"/>
            <a:headEnd/>
            <a:tailEnd/>
          </a:ln>
        </p:spPr>
      </p:sp>
      <p:sp>
        <p:nvSpPr>
          <p:cNvPr id="46083" name="Rectangle 3"/>
          <p:cNvSpPr>
            <a:spLocks noGrp="1" noChangeArrowheads="1"/>
          </p:cNvSpPr>
          <p:nvPr>
            <p:ph type="body" idx="1"/>
          </p:nvPr>
        </p:nvSpPr>
        <p:spPr bwMode="auto">
          <a:xfrm>
            <a:off x="914400" y="4343400"/>
            <a:ext cx="5029200" cy="4114800"/>
          </a:xfrm>
          <a:prstGeom prst="rect">
            <a:avLst/>
          </a:prstGeom>
          <a:noFill/>
          <a:ln w="12699">
            <a:miter lim="800000"/>
            <a:headEnd type="none" w="sm" len="sm"/>
            <a:tailEnd type="none" w="sm" len="sm"/>
          </a:ln>
        </p:spPr>
        <p:txBody>
          <a:bodyPr/>
          <a:lstStyle/>
          <a:p>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p:cNvSpPr>
            <a:spLocks noGrp="1" noRot="1" noChangeAspect="1" noChangeArrowheads="1" noTextEdit="1"/>
          </p:cNvSpPr>
          <p:nvPr>
            <p:ph type="sldImg"/>
          </p:nvPr>
        </p:nvSpPr>
        <p:spPr bwMode="auto">
          <a:xfrm>
            <a:off x="1143000" y="685800"/>
            <a:ext cx="4572000" cy="3429000"/>
          </a:xfrm>
          <a:prstGeom prst="rect">
            <a:avLst/>
          </a:prstGeom>
          <a:noFill/>
          <a:ln>
            <a:solidFill>
              <a:srgbClr val="000000"/>
            </a:solidFill>
            <a:miter lim="800000"/>
            <a:headEnd/>
            <a:tailEnd/>
          </a:ln>
        </p:spPr>
      </p:sp>
      <p:sp>
        <p:nvSpPr>
          <p:cNvPr id="47107" name="Rectangle 3"/>
          <p:cNvSpPr>
            <a:spLocks noGrp="1" noChangeArrowheads="1"/>
          </p:cNvSpPr>
          <p:nvPr>
            <p:ph type="body" idx="1"/>
          </p:nvPr>
        </p:nvSpPr>
        <p:spPr bwMode="auto">
          <a:xfrm>
            <a:off x="914400" y="4343400"/>
            <a:ext cx="5029200" cy="4114800"/>
          </a:xfrm>
          <a:prstGeom prst="rect">
            <a:avLst/>
          </a:prstGeom>
          <a:noFill/>
          <a:ln w="12699">
            <a:miter lim="800000"/>
            <a:headEnd type="none" w="sm" len="sm"/>
            <a:tailEnd type="none" w="sm" len="sm"/>
          </a:ln>
        </p:spPr>
        <p:txBody>
          <a:bodyPr/>
          <a:lstStyle/>
          <a:p>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p:cNvSpPr>
            <a:spLocks noGrp="1" noRot="1" noChangeAspect="1" noChangeArrowheads="1" noTextEdit="1"/>
          </p:cNvSpPr>
          <p:nvPr>
            <p:ph type="sldImg"/>
          </p:nvPr>
        </p:nvSpPr>
        <p:spPr bwMode="auto">
          <a:xfrm>
            <a:off x="1143000" y="685800"/>
            <a:ext cx="4572000" cy="3429000"/>
          </a:xfrm>
          <a:prstGeom prst="rect">
            <a:avLst/>
          </a:prstGeom>
          <a:noFill/>
          <a:ln>
            <a:solidFill>
              <a:srgbClr val="000000"/>
            </a:solidFill>
            <a:miter lim="800000"/>
            <a:headEnd/>
            <a:tailEnd/>
          </a:ln>
        </p:spPr>
      </p:sp>
      <p:sp>
        <p:nvSpPr>
          <p:cNvPr id="48131" name="Rectangle 3"/>
          <p:cNvSpPr>
            <a:spLocks noGrp="1" noChangeArrowheads="1"/>
          </p:cNvSpPr>
          <p:nvPr>
            <p:ph type="body" idx="1"/>
          </p:nvPr>
        </p:nvSpPr>
        <p:spPr bwMode="auto">
          <a:xfrm>
            <a:off x="914400" y="4343400"/>
            <a:ext cx="5029200" cy="4114800"/>
          </a:xfrm>
          <a:prstGeom prst="rect">
            <a:avLst/>
          </a:prstGeom>
          <a:noFill/>
          <a:ln w="12699">
            <a:miter lim="800000"/>
            <a:headEnd type="none" w="sm" len="sm"/>
            <a:tailEnd type="none" w="sm" len="sm"/>
          </a:ln>
        </p:spPr>
        <p:txBody>
          <a:bodyPr/>
          <a:lstStyle/>
          <a:p>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p:cNvSpPr>
            <a:spLocks noGrp="1" noRot="1" noChangeAspect="1" noChangeArrowheads="1" noTextEdit="1"/>
          </p:cNvSpPr>
          <p:nvPr>
            <p:ph type="sldImg"/>
          </p:nvPr>
        </p:nvSpPr>
        <p:spPr bwMode="auto">
          <a:xfrm>
            <a:off x="1143000" y="685800"/>
            <a:ext cx="4572000" cy="3429000"/>
          </a:xfrm>
          <a:prstGeom prst="rect">
            <a:avLst/>
          </a:prstGeom>
          <a:noFill/>
          <a:ln>
            <a:solidFill>
              <a:srgbClr val="000000"/>
            </a:solidFill>
            <a:miter lim="800000"/>
            <a:headEnd/>
            <a:tailEnd/>
          </a:ln>
        </p:spPr>
      </p:sp>
      <p:sp>
        <p:nvSpPr>
          <p:cNvPr id="49155" name="Rectangle 3"/>
          <p:cNvSpPr>
            <a:spLocks noGrp="1" noChangeArrowheads="1"/>
          </p:cNvSpPr>
          <p:nvPr>
            <p:ph type="body" idx="1"/>
          </p:nvPr>
        </p:nvSpPr>
        <p:spPr bwMode="auto">
          <a:xfrm>
            <a:off x="914400" y="4343400"/>
            <a:ext cx="5029200" cy="4114800"/>
          </a:xfrm>
          <a:prstGeom prst="rect">
            <a:avLst/>
          </a:prstGeom>
          <a:noFill/>
          <a:ln w="12699">
            <a:miter lim="800000"/>
            <a:headEnd type="none" w="sm" len="sm"/>
            <a:tailEnd type="none" w="sm" len="sm"/>
          </a:ln>
        </p:spPr>
        <p:txBody>
          <a:bodyPr/>
          <a:lstStyle/>
          <a:p>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2"/>
          <p:cNvSpPr>
            <a:spLocks noGrp="1" noRot="1" noChangeAspect="1" noChangeArrowheads="1" noTextEdit="1"/>
          </p:cNvSpPr>
          <p:nvPr>
            <p:ph type="sldImg"/>
          </p:nvPr>
        </p:nvSpPr>
        <p:spPr bwMode="auto">
          <a:xfrm>
            <a:off x="1143000" y="685800"/>
            <a:ext cx="4572000" cy="3429000"/>
          </a:xfrm>
          <a:prstGeom prst="rect">
            <a:avLst/>
          </a:prstGeom>
          <a:noFill/>
          <a:ln>
            <a:solidFill>
              <a:srgbClr val="000000"/>
            </a:solidFill>
            <a:miter lim="800000"/>
            <a:headEnd/>
            <a:tailEnd/>
          </a:ln>
        </p:spPr>
      </p:sp>
      <p:sp>
        <p:nvSpPr>
          <p:cNvPr id="50179" name="Rectangle 3"/>
          <p:cNvSpPr>
            <a:spLocks noGrp="1" noChangeArrowheads="1"/>
          </p:cNvSpPr>
          <p:nvPr>
            <p:ph type="body" idx="1"/>
          </p:nvPr>
        </p:nvSpPr>
        <p:spPr bwMode="auto">
          <a:xfrm>
            <a:off x="914400" y="4343400"/>
            <a:ext cx="5029200" cy="4114800"/>
          </a:xfrm>
          <a:prstGeom prst="rect">
            <a:avLst/>
          </a:prstGeom>
          <a:noFill/>
          <a:ln w="12699">
            <a:miter lim="800000"/>
            <a:headEnd type="none" w="sm" len="sm"/>
            <a:tailEnd type="none" w="sm" len="sm"/>
          </a:ln>
        </p:spPr>
        <p:txBody>
          <a:bodyPr/>
          <a:lstStyle/>
          <a:p>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
          <p:cNvSpPr>
            <a:spLocks noGrp="1" noRot="1" noChangeAspect="1" noChangeArrowheads="1" noTextEdit="1"/>
          </p:cNvSpPr>
          <p:nvPr>
            <p:ph type="sldImg"/>
          </p:nvPr>
        </p:nvSpPr>
        <p:spPr bwMode="auto">
          <a:xfrm>
            <a:off x="1143000" y="685800"/>
            <a:ext cx="4572000" cy="3429000"/>
          </a:xfrm>
          <a:prstGeom prst="rect">
            <a:avLst/>
          </a:prstGeom>
          <a:noFill/>
          <a:ln>
            <a:solidFill>
              <a:srgbClr val="000000"/>
            </a:solidFill>
            <a:miter lim="800000"/>
            <a:headEnd/>
            <a:tailEnd/>
          </a:ln>
        </p:spPr>
      </p:sp>
      <p:sp>
        <p:nvSpPr>
          <p:cNvPr id="51203" name="Rectangle 3"/>
          <p:cNvSpPr>
            <a:spLocks noGrp="1" noChangeArrowheads="1"/>
          </p:cNvSpPr>
          <p:nvPr>
            <p:ph type="body" idx="1"/>
          </p:nvPr>
        </p:nvSpPr>
        <p:spPr bwMode="auto">
          <a:xfrm>
            <a:off x="914400" y="4343400"/>
            <a:ext cx="5029200" cy="4114800"/>
          </a:xfrm>
          <a:prstGeom prst="rect">
            <a:avLst/>
          </a:prstGeom>
          <a:noFill/>
          <a:ln w="12699">
            <a:miter lim="800000"/>
            <a:headEnd type="none" w="sm" len="sm"/>
            <a:tailEnd type="none" w="sm" len="sm"/>
          </a:ln>
        </p:spPr>
        <p:txBody>
          <a:bodyPr/>
          <a:lstStyle/>
          <a:p>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2"/>
          <p:cNvSpPr>
            <a:spLocks noGrp="1" noRot="1" noChangeAspect="1" noChangeArrowheads="1" noTextEdit="1"/>
          </p:cNvSpPr>
          <p:nvPr>
            <p:ph type="sldImg"/>
          </p:nvPr>
        </p:nvSpPr>
        <p:spPr bwMode="auto">
          <a:xfrm>
            <a:off x="1143000" y="685800"/>
            <a:ext cx="4572000" cy="3429000"/>
          </a:xfrm>
          <a:prstGeom prst="rect">
            <a:avLst/>
          </a:prstGeom>
          <a:noFill/>
          <a:ln>
            <a:solidFill>
              <a:srgbClr val="000000"/>
            </a:solidFill>
            <a:miter lim="800000"/>
            <a:headEnd/>
            <a:tailEnd/>
          </a:ln>
        </p:spPr>
      </p:sp>
      <p:sp>
        <p:nvSpPr>
          <p:cNvPr id="52227" name="Rectangle 3"/>
          <p:cNvSpPr>
            <a:spLocks noGrp="1" noChangeArrowheads="1"/>
          </p:cNvSpPr>
          <p:nvPr>
            <p:ph type="body" idx="1"/>
          </p:nvPr>
        </p:nvSpPr>
        <p:spPr bwMode="auto">
          <a:xfrm>
            <a:off x="914400" y="4343400"/>
            <a:ext cx="5029200" cy="4114800"/>
          </a:xfrm>
          <a:prstGeom prst="rect">
            <a:avLst/>
          </a:prstGeom>
          <a:noFill/>
          <a:ln w="12699">
            <a:miter lim="800000"/>
            <a:headEnd type="none" w="sm" len="sm"/>
            <a:tailEnd type="none" w="sm" len="sm"/>
          </a:ln>
        </p:spPr>
        <p:txBody>
          <a:bodyPr/>
          <a:lstStyle/>
          <a:p>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2"/>
          <p:cNvSpPr>
            <a:spLocks noGrp="1" noRot="1" noChangeAspect="1" noChangeArrowheads="1" noTextEdit="1"/>
          </p:cNvSpPr>
          <p:nvPr>
            <p:ph type="sldImg"/>
          </p:nvPr>
        </p:nvSpPr>
        <p:spPr bwMode="auto">
          <a:xfrm>
            <a:off x="1143000" y="685800"/>
            <a:ext cx="4572000" cy="3429000"/>
          </a:xfrm>
          <a:prstGeom prst="rect">
            <a:avLst/>
          </a:prstGeom>
          <a:noFill/>
          <a:ln>
            <a:solidFill>
              <a:srgbClr val="000000"/>
            </a:solidFill>
            <a:miter lim="800000"/>
            <a:headEnd/>
            <a:tailEnd/>
          </a:ln>
        </p:spPr>
      </p:sp>
      <p:sp>
        <p:nvSpPr>
          <p:cNvPr id="53251" name="Rectangle 3"/>
          <p:cNvSpPr>
            <a:spLocks noGrp="1" noChangeArrowheads="1"/>
          </p:cNvSpPr>
          <p:nvPr>
            <p:ph type="body" idx="1"/>
          </p:nvPr>
        </p:nvSpPr>
        <p:spPr bwMode="auto">
          <a:xfrm>
            <a:off x="914400" y="4343400"/>
            <a:ext cx="5029200" cy="4114800"/>
          </a:xfrm>
          <a:prstGeom prst="rect">
            <a:avLst/>
          </a:prstGeom>
          <a:noFill/>
          <a:ln w="12699">
            <a:miter lim="800000"/>
            <a:headEnd type="none" w="sm" len="sm"/>
            <a:tailEnd type="none" w="sm" len="sm"/>
          </a:ln>
        </p:spPr>
        <p:txBody>
          <a:bodyPr/>
          <a:lstStyle/>
          <a:p>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2"/>
          <p:cNvSpPr>
            <a:spLocks noGrp="1" noRot="1" noChangeAspect="1" noChangeArrowheads="1" noTextEdit="1"/>
          </p:cNvSpPr>
          <p:nvPr>
            <p:ph type="sldImg"/>
          </p:nvPr>
        </p:nvSpPr>
        <p:spPr bwMode="auto">
          <a:xfrm>
            <a:off x="1143000" y="685800"/>
            <a:ext cx="4572000" cy="3429000"/>
          </a:xfrm>
          <a:prstGeom prst="rect">
            <a:avLst/>
          </a:prstGeom>
          <a:noFill/>
          <a:ln>
            <a:solidFill>
              <a:srgbClr val="000000"/>
            </a:solidFill>
            <a:miter lim="800000"/>
            <a:headEnd/>
            <a:tailEnd/>
          </a:ln>
        </p:spPr>
      </p:sp>
      <p:sp>
        <p:nvSpPr>
          <p:cNvPr id="54275" name="Rectangle 3"/>
          <p:cNvSpPr>
            <a:spLocks noGrp="1" noChangeArrowheads="1"/>
          </p:cNvSpPr>
          <p:nvPr>
            <p:ph type="body" idx="1"/>
          </p:nvPr>
        </p:nvSpPr>
        <p:spPr bwMode="auto">
          <a:xfrm>
            <a:off x="914400" y="4343400"/>
            <a:ext cx="5029200" cy="4114800"/>
          </a:xfrm>
          <a:prstGeom prst="rect">
            <a:avLst/>
          </a:prstGeom>
          <a:noFill/>
          <a:ln w="12699">
            <a:miter lim="800000"/>
            <a:headEnd type="none" w="sm" len="sm"/>
            <a:tailEnd type="none" w="sm" len="sm"/>
          </a:ln>
        </p:spPr>
        <p:txBody>
          <a:bodyPr/>
          <a:lstStyle/>
          <a:p>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2"/>
          <p:cNvSpPr>
            <a:spLocks noGrp="1" noRot="1" noChangeAspect="1" noChangeArrowheads="1" noTextEdit="1"/>
          </p:cNvSpPr>
          <p:nvPr>
            <p:ph type="sldImg"/>
          </p:nvPr>
        </p:nvSpPr>
        <p:spPr bwMode="auto">
          <a:xfrm>
            <a:off x="1143000" y="685800"/>
            <a:ext cx="4572000" cy="3429000"/>
          </a:xfrm>
          <a:prstGeom prst="rect">
            <a:avLst/>
          </a:prstGeom>
          <a:noFill/>
          <a:ln>
            <a:solidFill>
              <a:srgbClr val="000000"/>
            </a:solidFill>
            <a:miter lim="800000"/>
            <a:headEnd/>
            <a:tailEnd/>
          </a:ln>
        </p:spPr>
      </p:sp>
      <p:sp>
        <p:nvSpPr>
          <p:cNvPr id="99331" name="Rectangle 3"/>
          <p:cNvSpPr>
            <a:spLocks noGrp="1" noChangeArrowheads="1"/>
          </p:cNvSpPr>
          <p:nvPr>
            <p:ph type="body" idx="1"/>
          </p:nvPr>
        </p:nvSpPr>
        <p:spPr bwMode="auto">
          <a:xfrm>
            <a:off x="685800" y="4343400"/>
            <a:ext cx="5486400" cy="4114800"/>
          </a:xfrm>
          <a:prstGeom prst="rect">
            <a:avLst/>
          </a:prstGeom>
          <a:noFill/>
          <a:ln>
            <a:miter lim="800000"/>
            <a:headEnd/>
            <a:tailEnd/>
          </a:ln>
        </p:spPr>
        <p:txBody>
          <a:bodyPr/>
          <a:lstStyle/>
          <a:p>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p:cNvSpPr>
            <a:spLocks noGrp="1" noRot="1" noChangeAspect="1" noChangeArrowheads="1" noTextEdit="1"/>
          </p:cNvSpPr>
          <p:nvPr>
            <p:ph type="sldImg"/>
          </p:nvPr>
        </p:nvSpPr>
        <p:spPr bwMode="auto">
          <a:xfrm>
            <a:off x="1143000" y="685800"/>
            <a:ext cx="4572000" cy="3429000"/>
          </a:xfrm>
          <a:prstGeom prst="rect">
            <a:avLst/>
          </a:prstGeom>
          <a:noFill/>
          <a:ln>
            <a:solidFill>
              <a:srgbClr val="000000"/>
            </a:solidFill>
            <a:miter lim="800000"/>
            <a:headEnd/>
            <a:tailEnd/>
          </a:ln>
        </p:spPr>
      </p:sp>
      <p:sp>
        <p:nvSpPr>
          <p:cNvPr id="55299" name="Rectangle 3"/>
          <p:cNvSpPr>
            <a:spLocks noGrp="1" noChangeArrowheads="1"/>
          </p:cNvSpPr>
          <p:nvPr>
            <p:ph type="body" idx="1"/>
          </p:nvPr>
        </p:nvSpPr>
        <p:spPr bwMode="auto">
          <a:xfrm>
            <a:off x="914400" y="4343400"/>
            <a:ext cx="5029200" cy="4114800"/>
          </a:xfrm>
          <a:prstGeom prst="rect">
            <a:avLst/>
          </a:prstGeom>
          <a:noFill/>
          <a:ln w="12699">
            <a:miter lim="800000"/>
            <a:headEnd type="none" w="sm" len="sm"/>
            <a:tailEnd type="none" w="sm" len="sm"/>
          </a:ln>
        </p:spPr>
        <p:txBody>
          <a:bodyPr/>
          <a:lstStyle/>
          <a:p>
            <a:endParaRPr 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p:cNvSpPr>
            <a:spLocks noGrp="1" noRot="1" noChangeAspect="1" noChangeArrowheads="1" noTextEdit="1"/>
          </p:cNvSpPr>
          <p:nvPr>
            <p:ph type="sldImg"/>
          </p:nvPr>
        </p:nvSpPr>
        <p:spPr bwMode="auto">
          <a:xfrm>
            <a:off x="1143000" y="685800"/>
            <a:ext cx="4572000" cy="3429000"/>
          </a:xfrm>
          <a:prstGeom prst="rect">
            <a:avLst/>
          </a:prstGeom>
          <a:noFill/>
          <a:ln>
            <a:solidFill>
              <a:srgbClr val="000000"/>
            </a:solidFill>
            <a:miter lim="800000"/>
            <a:headEnd/>
            <a:tailEnd/>
          </a:ln>
        </p:spPr>
      </p:sp>
      <p:sp>
        <p:nvSpPr>
          <p:cNvPr id="56323" name="Rectangle 3"/>
          <p:cNvSpPr>
            <a:spLocks noGrp="1" noChangeArrowheads="1"/>
          </p:cNvSpPr>
          <p:nvPr>
            <p:ph type="body" idx="1"/>
          </p:nvPr>
        </p:nvSpPr>
        <p:spPr bwMode="auto">
          <a:xfrm>
            <a:off x="914400" y="4343400"/>
            <a:ext cx="5029200" cy="4114800"/>
          </a:xfrm>
          <a:prstGeom prst="rect">
            <a:avLst/>
          </a:prstGeom>
          <a:noFill/>
          <a:ln w="12699">
            <a:miter lim="800000"/>
            <a:headEnd type="none" w="sm" len="sm"/>
            <a:tailEnd type="none" w="sm" len="sm"/>
          </a:ln>
        </p:spPr>
        <p:txBody>
          <a:bodyPr/>
          <a:lstStyle/>
          <a:p>
            <a:endParaRPr 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2"/>
          <p:cNvSpPr>
            <a:spLocks noGrp="1" noRot="1" noChangeAspect="1" noChangeArrowheads="1" noTextEdit="1"/>
          </p:cNvSpPr>
          <p:nvPr>
            <p:ph type="sldImg"/>
          </p:nvPr>
        </p:nvSpPr>
        <p:spPr bwMode="auto">
          <a:xfrm>
            <a:off x="1143000" y="685800"/>
            <a:ext cx="4572000" cy="3429000"/>
          </a:xfrm>
          <a:prstGeom prst="rect">
            <a:avLst/>
          </a:prstGeom>
          <a:noFill/>
          <a:ln>
            <a:solidFill>
              <a:srgbClr val="000000"/>
            </a:solidFill>
            <a:miter lim="800000"/>
            <a:headEnd/>
            <a:tailEnd/>
          </a:ln>
        </p:spPr>
      </p:sp>
      <p:sp>
        <p:nvSpPr>
          <p:cNvPr id="57347" name="Rectangle 3"/>
          <p:cNvSpPr>
            <a:spLocks noGrp="1" noChangeArrowheads="1"/>
          </p:cNvSpPr>
          <p:nvPr>
            <p:ph type="body" idx="1"/>
          </p:nvPr>
        </p:nvSpPr>
        <p:spPr bwMode="auto">
          <a:xfrm>
            <a:off x="914400" y="4343400"/>
            <a:ext cx="5029200" cy="4114800"/>
          </a:xfrm>
          <a:prstGeom prst="rect">
            <a:avLst/>
          </a:prstGeom>
          <a:noFill/>
          <a:ln w="12699">
            <a:miter lim="800000"/>
            <a:headEnd type="none" w="sm" len="sm"/>
            <a:tailEnd type="none" w="sm" len="sm"/>
          </a:ln>
        </p:spPr>
        <p:txBody>
          <a:bodyPr/>
          <a:lstStyle/>
          <a:p>
            <a:endParaRPr 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2"/>
          <p:cNvSpPr>
            <a:spLocks noGrp="1" noRot="1" noChangeAspect="1" noChangeArrowheads="1" noTextEdit="1"/>
          </p:cNvSpPr>
          <p:nvPr>
            <p:ph type="sldImg"/>
          </p:nvPr>
        </p:nvSpPr>
        <p:spPr bwMode="auto">
          <a:xfrm>
            <a:off x="1143000" y="685800"/>
            <a:ext cx="4572000" cy="3429000"/>
          </a:xfrm>
          <a:prstGeom prst="rect">
            <a:avLst/>
          </a:prstGeom>
          <a:noFill/>
          <a:ln>
            <a:solidFill>
              <a:srgbClr val="000000"/>
            </a:solidFill>
            <a:miter lim="800000"/>
            <a:headEnd/>
            <a:tailEnd/>
          </a:ln>
        </p:spPr>
      </p:sp>
      <p:sp>
        <p:nvSpPr>
          <p:cNvPr id="58371" name="Rectangle 3"/>
          <p:cNvSpPr>
            <a:spLocks noGrp="1" noChangeArrowheads="1"/>
          </p:cNvSpPr>
          <p:nvPr>
            <p:ph type="body" idx="1"/>
          </p:nvPr>
        </p:nvSpPr>
        <p:spPr bwMode="auto">
          <a:xfrm>
            <a:off x="914400" y="4343400"/>
            <a:ext cx="5029200" cy="4114800"/>
          </a:xfrm>
          <a:prstGeom prst="rect">
            <a:avLst/>
          </a:prstGeom>
          <a:noFill/>
          <a:ln w="12699">
            <a:miter lim="800000"/>
            <a:headEnd type="none" w="sm" len="sm"/>
            <a:tailEnd type="none" w="sm" len="sm"/>
          </a:ln>
        </p:spPr>
        <p:txBody>
          <a:bodyPr/>
          <a:lstStyle/>
          <a:p>
            <a:endParaRPr 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2"/>
          <p:cNvSpPr>
            <a:spLocks noGrp="1" noRot="1" noChangeAspect="1" noChangeArrowheads="1" noTextEdit="1"/>
          </p:cNvSpPr>
          <p:nvPr>
            <p:ph type="sldImg"/>
          </p:nvPr>
        </p:nvSpPr>
        <p:spPr bwMode="auto">
          <a:xfrm>
            <a:off x="1143000" y="685800"/>
            <a:ext cx="4572000" cy="3429000"/>
          </a:xfrm>
          <a:prstGeom prst="rect">
            <a:avLst/>
          </a:prstGeom>
          <a:noFill/>
          <a:ln>
            <a:solidFill>
              <a:srgbClr val="000000"/>
            </a:solidFill>
            <a:miter lim="800000"/>
            <a:headEnd/>
            <a:tailEnd/>
          </a:ln>
        </p:spPr>
      </p:sp>
      <p:sp>
        <p:nvSpPr>
          <p:cNvPr id="59395" name="Rectangle 3"/>
          <p:cNvSpPr>
            <a:spLocks noGrp="1" noChangeArrowheads="1"/>
          </p:cNvSpPr>
          <p:nvPr>
            <p:ph type="body" idx="1"/>
          </p:nvPr>
        </p:nvSpPr>
        <p:spPr bwMode="auto">
          <a:xfrm>
            <a:off x="914400" y="4343400"/>
            <a:ext cx="5029200" cy="4114800"/>
          </a:xfrm>
          <a:prstGeom prst="rect">
            <a:avLst/>
          </a:prstGeom>
          <a:noFill/>
          <a:ln w="12699">
            <a:miter lim="800000"/>
            <a:headEnd type="none" w="sm" len="sm"/>
            <a:tailEnd type="none" w="sm" len="sm"/>
          </a:ln>
        </p:spPr>
        <p:txBody>
          <a:bodyPr/>
          <a:lstStyle/>
          <a:p>
            <a:endParaRPr 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2"/>
          <p:cNvSpPr>
            <a:spLocks noGrp="1" noRot="1" noChangeAspect="1" noChangeArrowheads="1" noTextEdit="1"/>
          </p:cNvSpPr>
          <p:nvPr>
            <p:ph type="sldImg"/>
          </p:nvPr>
        </p:nvSpPr>
        <p:spPr bwMode="auto">
          <a:xfrm>
            <a:off x="1143000" y="685800"/>
            <a:ext cx="4572000" cy="3429000"/>
          </a:xfrm>
          <a:prstGeom prst="rect">
            <a:avLst/>
          </a:prstGeom>
          <a:noFill/>
          <a:ln>
            <a:solidFill>
              <a:srgbClr val="000000"/>
            </a:solidFill>
            <a:miter lim="800000"/>
            <a:headEnd/>
            <a:tailEnd/>
          </a:ln>
        </p:spPr>
      </p:sp>
      <p:sp>
        <p:nvSpPr>
          <p:cNvPr id="60419" name="Rectangle 3"/>
          <p:cNvSpPr>
            <a:spLocks noGrp="1" noChangeArrowheads="1"/>
          </p:cNvSpPr>
          <p:nvPr>
            <p:ph type="body" idx="1"/>
          </p:nvPr>
        </p:nvSpPr>
        <p:spPr bwMode="auto">
          <a:xfrm>
            <a:off x="914400" y="4343400"/>
            <a:ext cx="5029200" cy="4114800"/>
          </a:xfrm>
          <a:prstGeom prst="rect">
            <a:avLst/>
          </a:prstGeom>
          <a:noFill/>
          <a:ln w="12699">
            <a:miter lim="800000"/>
            <a:headEnd type="none" w="sm" len="sm"/>
            <a:tailEnd type="none" w="sm" len="sm"/>
          </a:ln>
        </p:spPr>
        <p:txBody>
          <a:bodyPr/>
          <a:lstStyle/>
          <a:p>
            <a:endParaRPr 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2"/>
          <p:cNvSpPr>
            <a:spLocks noGrp="1" noRot="1" noChangeAspect="1" noChangeArrowheads="1" noTextEdit="1"/>
          </p:cNvSpPr>
          <p:nvPr>
            <p:ph type="sldImg"/>
          </p:nvPr>
        </p:nvSpPr>
        <p:spPr bwMode="auto">
          <a:xfrm>
            <a:off x="1143000" y="685800"/>
            <a:ext cx="4572000" cy="3429000"/>
          </a:xfrm>
          <a:prstGeom prst="rect">
            <a:avLst/>
          </a:prstGeom>
          <a:noFill/>
          <a:ln>
            <a:solidFill>
              <a:srgbClr val="000000"/>
            </a:solidFill>
            <a:miter lim="800000"/>
            <a:headEnd/>
            <a:tailEnd/>
          </a:ln>
        </p:spPr>
      </p:sp>
      <p:sp>
        <p:nvSpPr>
          <p:cNvPr id="61443" name="Rectangle 3"/>
          <p:cNvSpPr>
            <a:spLocks noGrp="1" noChangeArrowheads="1"/>
          </p:cNvSpPr>
          <p:nvPr>
            <p:ph type="body" idx="1"/>
          </p:nvPr>
        </p:nvSpPr>
        <p:spPr bwMode="auto">
          <a:xfrm>
            <a:off x="914400" y="4343400"/>
            <a:ext cx="5029200" cy="4114800"/>
          </a:xfrm>
          <a:prstGeom prst="rect">
            <a:avLst/>
          </a:prstGeom>
          <a:noFill/>
          <a:ln w="12699">
            <a:miter lim="800000"/>
            <a:headEnd type="none" w="sm" len="sm"/>
            <a:tailEnd type="none" w="sm" len="sm"/>
          </a:ln>
        </p:spPr>
        <p:txBody>
          <a:bodyPr/>
          <a:lstStyle/>
          <a:p>
            <a:endParaRPr 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2"/>
          <p:cNvSpPr>
            <a:spLocks noGrp="1" noRot="1" noChangeAspect="1" noChangeArrowheads="1" noTextEdit="1"/>
          </p:cNvSpPr>
          <p:nvPr>
            <p:ph type="sldImg"/>
          </p:nvPr>
        </p:nvSpPr>
        <p:spPr bwMode="auto">
          <a:xfrm>
            <a:off x="1143000" y="685800"/>
            <a:ext cx="4572000" cy="3429000"/>
          </a:xfrm>
          <a:prstGeom prst="rect">
            <a:avLst/>
          </a:prstGeom>
          <a:noFill/>
          <a:ln>
            <a:solidFill>
              <a:srgbClr val="000000"/>
            </a:solidFill>
            <a:miter lim="800000"/>
            <a:headEnd/>
            <a:tailEnd/>
          </a:ln>
        </p:spPr>
      </p:sp>
      <p:sp>
        <p:nvSpPr>
          <p:cNvPr id="62467" name="Rectangle 3"/>
          <p:cNvSpPr>
            <a:spLocks noGrp="1" noChangeArrowheads="1"/>
          </p:cNvSpPr>
          <p:nvPr>
            <p:ph type="body" idx="1"/>
          </p:nvPr>
        </p:nvSpPr>
        <p:spPr bwMode="auto">
          <a:xfrm>
            <a:off x="914400" y="4343400"/>
            <a:ext cx="5029200" cy="4114800"/>
          </a:xfrm>
          <a:prstGeom prst="rect">
            <a:avLst/>
          </a:prstGeom>
          <a:noFill/>
          <a:ln w="12699">
            <a:miter lim="800000"/>
            <a:headEnd type="none" w="sm" len="sm"/>
            <a:tailEnd type="none" w="sm" len="sm"/>
          </a:ln>
        </p:spPr>
        <p:txBody>
          <a:bodyPr/>
          <a:lstStyle/>
          <a:p>
            <a:endParaRPr 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2"/>
          <p:cNvSpPr>
            <a:spLocks noGrp="1" noRot="1" noChangeAspect="1" noChangeArrowheads="1" noTextEdit="1"/>
          </p:cNvSpPr>
          <p:nvPr>
            <p:ph type="sldImg"/>
          </p:nvPr>
        </p:nvSpPr>
        <p:spPr bwMode="auto">
          <a:xfrm>
            <a:off x="1143000" y="685800"/>
            <a:ext cx="4572000" cy="3429000"/>
          </a:xfrm>
          <a:prstGeom prst="rect">
            <a:avLst/>
          </a:prstGeom>
          <a:noFill/>
          <a:ln>
            <a:solidFill>
              <a:srgbClr val="000000"/>
            </a:solidFill>
            <a:miter lim="800000"/>
            <a:headEnd/>
            <a:tailEnd/>
          </a:ln>
        </p:spPr>
      </p:sp>
      <p:sp>
        <p:nvSpPr>
          <p:cNvPr id="95235" name="Rectangle 3"/>
          <p:cNvSpPr>
            <a:spLocks noGrp="1" noChangeArrowheads="1"/>
          </p:cNvSpPr>
          <p:nvPr>
            <p:ph type="body" idx="1"/>
          </p:nvPr>
        </p:nvSpPr>
        <p:spPr bwMode="auto">
          <a:xfrm>
            <a:off x="914400" y="4343400"/>
            <a:ext cx="5029200" cy="4114800"/>
          </a:xfrm>
          <a:prstGeom prst="rect">
            <a:avLst/>
          </a:prstGeom>
          <a:noFill/>
          <a:ln w="12699">
            <a:miter lim="800000"/>
            <a:headEnd type="none" w="sm" len="sm"/>
            <a:tailEnd type="none" w="sm" len="sm"/>
          </a:ln>
        </p:spPr>
        <p:txBody>
          <a:bodyPr/>
          <a:lstStyle/>
          <a:p>
            <a:endParaRPr 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2"/>
          <p:cNvSpPr>
            <a:spLocks noGrp="1" noRot="1" noChangeAspect="1" noChangeArrowheads="1" noTextEdit="1"/>
          </p:cNvSpPr>
          <p:nvPr>
            <p:ph type="sldImg"/>
          </p:nvPr>
        </p:nvSpPr>
        <p:spPr bwMode="auto">
          <a:xfrm>
            <a:off x="1143000" y="685800"/>
            <a:ext cx="4572000" cy="3429000"/>
          </a:xfrm>
          <a:prstGeom prst="rect">
            <a:avLst/>
          </a:prstGeom>
          <a:noFill/>
          <a:ln>
            <a:solidFill>
              <a:srgbClr val="000000"/>
            </a:solidFill>
            <a:miter lim="800000"/>
            <a:headEnd/>
            <a:tailEnd/>
          </a:ln>
        </p:spPr>
      </p:sp>
      <p:sp>
        <p:nvSpPr>
          <p:cNvPr id="97283" name="Rectangle 3"/>
          <p:cNvSpPr>
            <a:spLocks noGrp="1" noChangeArrowheads="1"/>
          </p:cNvSpPr>
          <p:nvPr>
            <p:ph type="body" idx="1"/>
          </p:nvPr>
        </p:nvSpPr>
        <p:spPr bwMode="auto">
          <a:xfrm>
            <a:off x="914400" y="4343400"/>
            <a:ext cx="5029200" cy="4114800"/>
          </a:xfrm>
          <a:prstGeom prst="rect">
            <a:avLst/>
          </a:prstGeom>
          <a:noFill/>
          <a:ln w="12699">
            <a:miter lim="800000"/>
            <a:headEnd type="none" w="sm" len="sm"/>
            <a:tailEnd type="none" w="sm" len="sm"/>
          </a:ln>
        </p:spPr>
        <p:txBody>
          <a:bodyPr/>
          <a:lstStyle/>
          <a:p>
            <a:endParaRPr 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2"/>
          <p:cNvSpPr>
            <a:spLocks noGrp="1" noRot="1" noChangeAspect="1" noChangeArrowheads="1" noTextEdit="1"/>
          </p:cNvSpPr>
          <p:nvPr>
            <p:ph type="sldImg"/>
          </p:nvPr>
        </p:nvSpPr>
        <p:spPr bwMode="auto">
          <a:xfrm>
            <a:off x="1143000" y="685800"/>
            <a:ext cx="4572000" cy="3429000"/>
          </a:xfrm>
          <a:prstGeom prst="rect">
            <a:avLst/>
          </a:prstGeom>
          <a:noFill/>
          <a:ln>
            <a:solidFill>
              <a:srgbClr val="000000"/>
            </a:solidFill>
            <a:miter lim="800000"/>
            <a:headEnd/>
            <a:tailEnd/>
          </a:ln>
        </p:spPr>
      </p:sp>
      <p:sp>
        <p:nvSpPr>
          <p:cNvPr id="63491" name="Rectangle 3"/>
          <p:cNvSpPr>
            <a:spLocks noGrp="1" noChangeArrowheads="1"/>
          </p:cNvSpPr>
          <p:nvPr>
            <p:ph type="body" idx="1"/>
          </p:nvPr>
        </p:nvSpPr>
        <p:spPr bwMode="auto">
          <a:xfrm>
            <a:off x="914400" y="4343400"/>
            <a:ext cx="5029200" cy="4114800"/>
          </a:xfrm>
          <a:prstGeom prst="rect">
            <a:avLst/>
          </a:prstGeom>
          <a:noFill/>
          <a:ln w="12699">
            <a:miter lim="800000"/>
            <a:headEnd type="none" w="sm" len="sm"/>
            <a:tailEnd type="none" w="sm" len="sm"/>
          </a:ln>
        </p:spPr>
        <p:txBody>
          <a:bodyPr/>
          <a:lstStyle/>
          <a:p>
            <a:endParaRPr 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2"/>
          <p:cNvSpPr>
            <a:spLocks noGrp="1" noRot="1" noChangeAspect="1" noChangeArrowheads="1" noTextEdit="1"/>
          </p:cNvSpPr>
          <p:nvPr>
            <p:ph type="sldImg"/>
          </p:nvPr>
        </p:nvSpPr>
        <p:spPr bwMode="auto">
          <a:xfrm>
            <a:off x="1143000" y="685800"/>
            <a:ext cx="4572000" cy="3429000"/>
          </a:xfrm>
          <a:prstGeom prst="rect">
            <a:avLst/>
          </a:prstGeom>
          <a:noFill/>
          <a:ln>
            <a:solidFill>
              <a:srgbClr val="000000"/>
            </a:solidFill>
            <a:miter lim="800000"/>
            <a:headEnd/>
            <a:tailEnd/>
          </a:ln>
        </p:spPr>
      </p:sp>
      <p:sp>
        <p:nvSpPr>
          <p:cNvPr id="64515" name="Rectangle 3"/>
          <p:cNvSpPr>
            <a:spLocks noGrp="1" noChangeArrowheads="1"/>
          </p:cNvSpPr>
          <p:nvPr>
            <p:ph type="body" idx="1"/>
          </p:nvPr>
        </p:nvSpPr>
        <p:spPr bwMode="auto">
          <a:xfrm>
            <a:off x="914400" y="4343400"/>
            <a:ext cx="5029200" cy="4114800"/>
          </a:xfrm>
          <a:prstGeom prst="rect">
            <a:avLst/>
          </a:prstGeom>
          <a:noFill/>
          <a:ln w="12699">
            <a:miter lim="800000"/>
            <a:headEnd type="none" w="sm" len="sm"/>
            <a:tailEnd type="none" w="sm" len="sm"/>
          </a:ln>
        </p:spPr>
        <p:txBody>
          <a:bodyPr/>
          <a:lstStyle/>
          <a:p>
            <a:endParaRPr lang="en-US"/>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2"/>
          <p:cNvSpPr>
            <a:spLocks noGrp="1" noRot="1" noChangeAspect="1" noChangeArrowheads="1" noTextEdit="1"/>
          </p:cNvSpPr>
          <p:nvPr>
            <p:ph type="sldImg"/>
          </p:nvPr>
        </p:nvSpPr>
        <p:spPr bwMode="auto">
          <a:xfrm>
            <a:off x="1143000" y="685800"/>
            <a:ext cx="4572000" cy="3429000"/>
          </a:xfrm>
          <a:prstGeom prst="rect">
            <a:avLst/>
          </a:prstGeom>
          <a:noFill/>
          <a:ln>
            <a:solidFill>
              <a:srgbClr val="000000"/>
            </a:solidFill>
            <a:miter lim="800000"/>
            <a:headEnd/>
            <a:tailEnd/>
          </a:ln>
        </p:spPr>
      </p:sp>
      <p:sp>
        <p:nvSpPr>
          <p:cNvPr id="65539" name="Rectangle 3"/>
          <p:cNvSpPr>
            <a:spLocks noGrp="1" noChangeArrowheads="1"/>
          </p:cNvSpPr>
          <p:nvPr>
            <p:ph type="body" idx="1"/>
          </p:nvPr>
        </p:nvSpPr>
        <p:spPr bwMode="auto">
          <a:xfrm>
            <a:off x="914400" y="4343400"/>
            <a:ext cx="5029200" cy="4114800"/>
          </a:xfrm>
          <a:prstGeom prst="rect">
            <a:avLst/>
          </a:prstGeom>
          <a:noFill/>
          <a:ln w="12699">
            <a:miter lim="800000"/>
            <a:headEnd type="none" w="sm" len="sm"/>
            <a:tailEnd type="none" w="sm" len="sm"/>
          </a:ln>
        </p:spPr>
        <p:txBody>
          <a:bodyPr/>
          <a:lstStyle/>
          <a:p>
            <a:endParaRPr lang="en-US"/>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2"/>
          <p:cNvSpPr>
            <a:spLocks noGrp="1" noRot="1" noChangeAspect="1" noChangeArrowheads="1" noTextEdit="1"/>
          </p:cNvSpPr>
          <p:nvPr>
            <p:ph type="sldImg"/>
          </p:nvPr>
        </p:nvSpPr>
        <p:spPr bwMode="auto">
          <a:xfrm>
            <a:off x="1143000" y="685800"/>
            <a:ext cx="4572000" cy="3429000"/>
          </a:xfrm>
          <a:prstGeom prst="rect">
            <a:avLst/>
          </a:prstGeom>
          <a:noFill/>
          <a:ln>
            <a:solidFill>
              <a:srgbClr val="000000"/>
            </a:solidFill>
            <a:miter lim="800000"/>
            <a:headEnd/>
            <a:tailEnd/>
          </a:ln>
        </p:spPr>
      </p:sp>
      <p:sp>
        <p:nvSpPr>
          <p:cNvPr id="66563" name="Rectangle 3"/>
          <p:cNvSpPr>
            <a:spLocks noGrp="1" noChangeArrowheads="1"/>
          </p:cNvSpPr>
          <p:nvPr>
            <p:ph type="body" idx="1"/>
          </p:nvPr>
        </p:nvSpPr>
        <p:spPr bwMode="auto">
          <a:xfrm>
            <a:off x="914400" y="4343400"/>
            <a:ext cx="5029200" cy="4114800"/>
          </a:xfrm>
          <a:prstGeom prst="rect">
            <a:avLst/>
          </a:prstGeom>
          <a:noFill/>
          <a:ln w="12699">
            <a:miter lim="800000"/>
            <a:headEnd type="none" w="sm" len="sm"/>
            <a:tailEnd type="none" w="sm" len="sm"/>
          </a:ln>
        </p:spPr>
        <p:txBody>
          <a:bodyPr/>
          <a:lstStyle/>
          <a:p>
            <a:endParaRPr lang="en-US"/>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2"/>
          <p:cNvSpPr>
            <a:spLocks noGrp="1" noRot="1" noChangeAspect="1" noChangeArrowheads="1" noTextEdit="1"/>
          </p:cNvSpPr>
          <p:nvPr>
            <p:ph type="sldImg"/>
          </p:nvPr>
        </p:nvSpPr>
        <p:spPr bwMode="auto">
          <a:xfrm>
            <a:off x="1143000" y="685800"/>
            <a:ext cx="4572000" cy="3429000"/>
          </a:xfrm>
          <a:prstGeom prst="rect">
            <a:avLst/>
          </a:prstGeom>
          <a:noFill/>
          <a:ln>
            <a:solidFill>
              <a:srgbClr val="000000"/>
            </a:solidFill>
            <a:miter lim="800000"/>
            <a:headEnd/>
            <a:tailEnd/>
          </a:ln>
        </p:spPr>
      </p:sp>
      <p:sp>
        <p:nvSpPr>
          <p:cNvPr id="67587" name="Rectangle 3"/>
          <p:cNvSpPr>
            <a:spLocks noGrp="1" noChangeArrowheads="1"/>
          </p:cNvSpPr>
          <p:nvPr>
            <p:ph type="body" idx="1"/>
          </p:nvPr>
        </p:nvSpPr>
        <p:spPr bwMode="auto">
          <a:xfrm>
            <a:off x="914400" y="4343400"/>
            <a:ext cx="5029200" cy="4114800"/>
          </a:xfrm>
          <a:prstGeom prst="rect">
            <a:avLst/>
          </a:prstGeom>
          <a:noFill/>
          <a:ln w="12699">
            <a:miter lim="800000"/>
            <a:headEnd type="none" w="sm" len="sm"/>
            <a:tailEnd type="none" w="sm" len="sm"/>
          </a:ln>
        </p:spPr>
        <p:txBody>
          <a:bodyPr/>
          <a:lstStyle/>
          <a:p>
            <a:endParaRPr lang="en-US"/>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2"/>
          <p:cNvSpPr>
            <a:spLocks noGrp="1" noRot="1" noChangeAspect="1" noChangeArrowheads="1" noTextEdit="1"/>
          </p:cNvSpPr>
          <p:nvPr>
            <p:ph type="sldImg"/>
          </p:nvPr>
        </p:nvSpPr>
        <p:spPr bwMode="auto">
          <a:xfrm>
            <a:off x="1143000" y="685800"/>
            <a:ext cx="4572000" cy="3429000"/>
          </a:xfrm>
          <a:prstGeom prst="rect">
            <a:avLst/>
          </a:prstGeom>
          <a:noFill/>
          <a:ln>
            <a:solidFill>
              <a:srgbClr val="000000"/>
            </a:solidFill>
            <a:miter lim="800000"/>
            <a:headEnd/>
            <a:tailEnd/>
          </a:ln>
        </p:spPr>
      </p:sp>
      <p:sp>
        <p:nvSpPr>
          <p:cNvPr id="68611" name="Rectangle 3"/>
          <p:cNvSpPr>
            <a:spLocks noGrp="1" noChangeArrowheads="1"/>
          </p:cNvSpPr>
          <p:nvPr>
            <p:ph type="body" idx="1"/>
          </p:nvPr>
        </p:nvSpPr>
        <p:spPr bwMode="auto">
          <a:xfrm>
            <a:off x="914400" y="4343400"/>
            <a:ext cx="5029200" cy="4114800"/>
          </a:xfrm>
          <a:prstGeom prst="rect">
            <a:avLst/>
          </a:prstGeom>
          <a:noFill/>
          <a:ln w="12699">
            <a:miter lim="800000"/>
            <a:headEnd type="none" w="sm" len="sm"/>
            <a:tailEnd type="none" w="sm" len="sm"/>
          </a:ln>
        </p:spPr>
        <p:txBody>
          <a:bodyPr/>
          <a:lstStyle/>
          <a:p>
            <a:endParaRPr lang="en-US"/>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2"/>
          <p:cNvSpPr>
            <a:spLocks noGrp="1" noRot="1" noChangeAspect="1" noChangeArrowheads="1" noTextEdit="1"/>
          </p:cNvSpPr>
          <p:nvPr>
            <p:ph type="sldImg"/>
          </p:nvPr>
        </p:nvSpPr>
        <p:spPr bwMode="auto">
          <a:xfrm>
            <a:off x="1143000" y="685800"/>
            <a:ext cx="4572000" cy="3429000"/>
          </a:xfrm>
          <a:prstGeom prst="rect">
            <a:avLst/>
          </a:prstGeom>
          <a:noFill/>
          <a:ln>
            <a:solidFill>
              <a:srgbClr val="000000"/>
            </a:solidFill>
            <a:miter lim="800000"/>
            <a:headEnd/>
            <a:tailEnd/>
          </a:ln>
        </p:spPr>
      </p:sp>
      <p:sp>
        <p:nvSpPr>
          <p:cNvPr id="69635" name="Rectangle 3"/>
          <p:cNvSpPr>
            <a:spLocks noGrp="1" noChangeArrowheads="1"/>
          </p:cNvSpPr>
          <p:nvPr>
            <p:ph type="body" idx="1"/>
          </p:nvPr>
        </p:nvSpPr>
        <p:spPr bwMode="auto">
          <a:xfrm>
            <a:off x="914400" y="4343400"/>
            <a:ext cx="5029200" cy="4114800"/>
          </a:xfrm>
          <a:prstGeom prst="rect">
            <a:avLst/>
          </a:prstGeom>
          <a:noFill/>
          <a:ln w="12699">
            <a:miter lim="800000"/>
            <a:headEnd type="none" w="sm" len="sm"/>
            <a:tailEnd type="none" w="sm" len="sm"/>
          </a:ln>
        </p:spPr>
        <p:txBody>
          <a:bodyPr/>
          <a:lstStyle/>
          <a:p>
            <a:endParaRPr lang="en-US"/>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2"/>
          <p:cNvSpPr>
            <a:spLocks noGrp="1" noRot="1" noChangeAspect="1" noChangeArrowheads="1" noTextEdit="1"/>
          </p:cNvSpPr>
          <p:nvPr>
            <p:ph type="sldImg"/>
          </p:nvPr>
        </p:nvSpPr>
        <p:spPr bwMode="auto">
          <a:xfrm>
            <a:off x="1143000" y="685800"/>
            <a:ext cx="4572000" cy="3429000"/>
          </a:xfrm>
          <a:prstGeom prst="rect">
            <a:avLst/>
          </a:prstGeom>
          <a:noFill/>
          <a:ln>
            <a:solidFill>
              <a:srgbClr val="000000"/>
            </a:solidFill>
            <a:miter lim="800000"/>
            <a:headEnd/>
            <a:tailEnd/>
          </a:ln>
        </p:spPr>
      </p:sp>
      <p:sp>
        <p:nvSpPr>
          <p:cNvPr id="70659" name="Rectangle 3"/>
          <p:cNvSpPr>
            <a:spLocks noGrp="1" noChangeArrowheads="1"/>
          </p:cNvSpPr>
          <p:nvPr>
            <p:ph type="body" idx="1"/>
          </p:nvPr>
        </p:nvSpPr>
        <p:spPr bwMode="auto">
          <a:xfrm>
            <a:off x="914400" y="4343400"/>
            <a:ext cx="5029200" cy="4114800"/>
          </a:xfrm>
          <a:prstGeom prst="rect">
            <a:avLst/>
          </a:prstGeom>
          <a:noFill/>
          <a:ln w="12699">
            <a:miter lim="800000"/>
            <a:headEnd type="none" w="sm" len="sm"/>
            <a:tailEnd type="none" w="sm" len="sm"/>
          </a:ln>
        </p:spPr>
        <p:txBody>
          <a:bodyPr/>
          <a:lstStyle/>
          <a:p>
            <a:endParaRPr lang="en-US"/>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2"/>
          <p:cNvSpPr>
            <a:spLocks noGrp="1" noRot="1" noChangeAspect="1" noChangeArrowheads="1" noTextEdit="1"/>
          </p:cNvSpPr>
          <p:nvPr>
            <p:ph type="sldImg"/>
          </p:nvPr>
        </p:nvSpPr>
        <p:spPr bwMode="auto">
          <a:xfrm>
            <a:off x="1143000" y="685800"/>
            <a:ext cx="4572000" cy="3429000"/>
          </a:xfrm>
          <a:prstGeom prst="rect">
            <a:avLst/>
          </a:prstGeom>
          <a:noFill/>
          <a:ln>
            <a:solidFill>
              <a:srgbClr val="000000"/>
            </a:solidFill>
            <a:miter lim="800000"/>
            <a:headEnd/>
            <a:tailEnd/>
          </a:ln>
        </p:spPr>
      </p:sp>
      <p:sp>
        <p:nvSpPr>
          <p:cNvPr id="83971" name="Rectangle 3"/>
          <p:cNvSpPr>
            <a:spLocks noGrp="1" noChangeArrowheads="1"/>
          </p:cNvSpPr>
          <p:nvPr>
            <p:ph type="body" idx="1"/>
          </p:nvPr>
        </p:nvSpPr>
        <p:spPr bwMode="auto">
          <a:xfrm>
            <a:off x="914400" y="4343400"/>
            <a:ext cx="5029200" cy="4114800"/>
          </a:xfrm>
          <a:prstGeom prst="rect">
            <a:avLst/>
          </a:prstGeom>
          <a:noFill/>
          <a:ln w="12699">
            <a:miter lim="800000"/>
            <a:headEnd type="none" w="sm" len="sm"/>
            <a:tailEnd type="none" w="sm" len="sm"/>
          </a:ln>
        </p:spPr>
        <p:txBody>
          <a:bodyPr/>
          <a:lstStyle/>
          <a:p>
            <a:endParaRPr lang="en-US"/>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2"/>
          <p:cNvSpPr>
            <a:spLocks noGrp="1" noRot="1" noChangeAspect="1" noChangeArrowheads="1" noTextEdit="1"/>
          </p:cNvSpPr>
          <p:nvPr>
            <p:ph type="sldImg"/>
          </p:nvPr>
        </p:nvSpPr>
        <p:spPr bwMode="auto">
          <a:xfrm>
            <a:off x="1143000" y="685800"/>
            <a:ext cx="4572000" cy="3429000"/>
          </a:xfrm>
          <a:prstGeom prst="rect">
            <a:avLst/>
          </a:prstGeom>
          <a:noFill/>
          <a:ln>
            <a:solidFill>
              <a:srgbClr val="000000"/>
            </a:solidFill>
            <a:miter lim="800000"/>
            <a:headEnd/>
            <a:tailEnd/>
          </a:ln>
        </p:spPr>
      </p:sp>
      <p:sp>
        <p:nvSpPr>
          <p:cNvPr id="84995" name="Rectangle 3"/>
          <p:cNvSpPr>
            <a:spLocks noGrp="1" noChangeArrowheads="1"/>
          </p:cNvSpPr>
          <p:nvPr>
            <p:ph type="body" idx="1"/>
          </p:nvPr>
        </p:nvSpPr>
        <p:spPr bwMode="auto">
          <a:xfrm>
            <a:off x="914400" y="4343400"/>
            <a:ext cx="5029200" cy="4114800"/>
          </a:xfrm>
          <a:prstGeom prst="rect">
            <a:avLst/>
          </a:prstGeom>
          <a:noFill/>
          <a:ln w="12699">
            <a:miter lim="800000"/>
            <a:headEnd type="none" w="sm" len="sm"/>
            <a:tailEnd type="none" w="sm" len="sm"/>
          </a:ln>
        </p:spPr>
        <p:txBody>
          <a:bodyPr/>
          <a:lstStyle/>
          <a:p>
            <a:endParaRPr lang="en-US"/>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2"/>
          <p:cNvSpPr>
            <a:spLocks noGrp="1" noRot="1" noChangeAspect="1" noChangeArrowheads="1" noTextEdit="1"/>
          </p:cNvSpPr>
          <p:nvPr>
            <p:ph type="sldImg"/>
          </p:nvPr>
        </p:nvSpPr>
        <p:spPr bwMode="auto">
          <a:xfrm>
            <a:off x="1143000" y="685800"/>
            <a:ext cx="4572000" cy="3429000"/>
          </a:xfrm>
          <a:prstGeom prst="rect">
            <a:avLst/>
          </a:prstGeom>
          <a:noFill/>
          <a:ln>
            <a:solidFill>
              <a:srgbClr val="000000"/>
            </a:solidFill>
            <a:miter lim="800000"/>
            <a:headEnd/>
            <a:tailEnd/>
          </a:ln>
        </p:spPr>
      </p:sp>
      <p:sp>
        <p:nvSpPr>
          <p:cNvPr id="86019" name="Rectangle 3"/>
          <p:cNvSpPr>
            <a:spLocks noGrp="1" noChangeArrowheads="1"/>
          </p:cNvSpPr>
          <p:nvPr>
            <p:ph type="body" idx="1"/>
          </p:nvPr>
        </p:nvSpPr>
        <p:spPr bwMode="auto">
          <a:xfrm>
            <a:off x="914400" y="4343400"/>
            <a:ext cx="5029200" cy="4114800"/>
          </a:xfrm>
          <a:prstGeom prst="rect">
            <a:avLst/>
          </a:prstGeom>
          <a:noFill/>
          <a:ln w="12699">
            <a:miter lim="800000"/>
            <a:headEnd type="none" w="sm" len="sm"/>
            <a:tailEnd type="none" w="sm" len="sm"/>
          </a:ln>
        </p:spPr>
        <p:txBody>
          <a:bodyPr/>
          <a:lstStyle/>
          <a:p>
            <a:endParaRPr lang="en-US"/>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2"/>
          <p:cNvSpPr>
            <a:spLocks noGrp="1" noRot="1" noChangeAspect="1" noChangeArrowheads="1" noTextEdit="1"/>
          </p:cNvSpPr>
          <p:nvPr>
            <p:ph type="sldImg"/>
          </p:nvPr>
        </p:nvSpPr>
        <p:spPr bwMode="auto">
          <a:xfrm>
            <a:off x="1143000" y="685800"/>
            <a:ext cx="4572000" cy="3429000"/>
          </a:xfrm>
          <a:prstGeom prst="rect">
            <a:avLst/>
          </a:prstGeom>
          <a:noFill/>
          <a:ln>
            <a:solidFill>
              <a:srgbClr val="000000"/>
            </a:solidFill>
            <a:miter lim="800000"/>
            <a:headEnd/>
            <a:tailEnd/>
          </a:ln>
        </p:spPr>
      </p:sp>
      <p:sp>
        <p:nvSpPr>
          <p:cNvPr id="87043" name="Rectangle 3"/>
          <p:cNvSpPr>
            <a:spLocks noGrp="1" noChangeArrowheads="1"/>
          </p:cNvSpPr>
          <p:nvPr>
            <p:ph type="body" idx="1"/>
          </p:nvPr>
        </p:nvSpPr>
        <p:spPr bwMode="auto">
          <a:xfrm>
            <a:off x="914400" y="4343400"/>
            <a:ext cx="5029200" cy="4114800"/>
          </a:xfrm>
          <a:prstGeom prst="rect">
            <a:avLst/>
          </a:prstGeom>
          <a:noFill/>
          <a:ln w="12699">
            <a:miter lim="800000"/>
            <a:headEnd type="none" w="sm" len="sm"/>
            <a:tailEnd type="none" w="sm" len="sm"/>
          </a:ln>
        </p:spPr>
        <p:txBody>
          <a:bodyPr/>
          <a:lstStyle/>
          <a:p>
            <a:endParaRPr lang="en-US"/>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2"/>
          <p:cNvSpPr>
            <a:spLocks noGrp="1" noRot="1" noChangeAspect="1" noChangeArrowheads="1" noTextEdit="1"/>
          </p:cNvSpPr>
          <p:nvPr>
            <p:ph type="sldImg"/>
          </p:nvPr>
        </p:nvSpPr>
        <p:spPr bwMode="auto">
          <a:xfrm>
            <a:off x="1143000" y="685800"/>
            <a:ext cx="4572000" cy="3429000"/>
          </a:xfrm>
          <a:prstGeom prst="rect">
            <a:avLst/>
          </a:prstGeom>
          <a:noFill/>
          <a:ln>
            <a:solidFill>
              <a:srgbClr val="000000"/>
            </a:solidFill>
            <a:miter lim="800000"/>
            <a:headEnd/>
            <a:tailEnd/>
          </a:ln>
        </p:spPr>
      </p:sp>
      <p:sp>
        <p:nvSpPr>
          <p:cNvPr id="88067" name="Rectangle 3"/>
          <p:cNvSpPr>
            <a:spLocks noGrp="1" noChangeArrowheads="1"/>
          </p:cNvSpPr>
          <p:nvPr>
            <p:ph type="body" idx="1"/>
          </p:nvPr>
        </p:nvSpPr>
        <p:spPr bwMode="auto">
          <a:xfrm>
            <a:off x="914400" y="4343400"/>
            <a:ext cx="5029200" cy="4114800"/>
          </a:xfrm>
          <a:prstGeom prst="rect">
            <a:avLst/>
          </a:prstGeom>
          <a:noFill/>
          <a:ln w="12699">
            <a:miter lim="800000"/>
            <a:headEnd type="none" w="sm" len="sm"/>
            <a:tailEnd type="none" w="sm" len="sm"/>
          </a:ln>
        </p:spPr>
        <p:txBody>
          <a:bodyPr/>
          <a:lstStyle/>
          <a:p>
            <a:endParaRPr lang="en-US"/>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2"/>
          <p:cNvSpPr>
            <a:spLocks noGrp="1" noRot="1" noChangeAspect="1" noChangeArrowheads="1" noTextEdit="1"/>
          </p:cNvSpPr>
          <p:nvPr>
            <p:ph type="sldImg"/>
          </p:nvPr>
        </p:nvSpPr>
        <p:spPr bwMode="auto">
          <a:xfrm>
            <a:off x="1143000" y="685800"/>
            <a:ext cx="4572000" cy="3429000"/>
          </a:xfrm>
          <a:prstGeom prst="rect">
            <a:avLst/>
          </a:prstGeom>
          <a:noFill/>
          <a:ln>
            <a:solidFill>
              <a:srgbClr val="000000"/>
            </a:solidFill>
            <a:miter lim="800000"/>
            <a:headEnd/>
            <a:tailEnd/>
          </a:ln>
        </p:spPr>
      </p:sp>
      <p:sp>
        <p:nvSpPr>
          <p:cNvPr id="89091" name="Rectangle 3"/>
          <p:cNvSpPr>
            <a:spLocks noGrp="1" noChangeArrowheads="1"/>
          </p:cNvSpPr>
          <p:nvPr>
            <p:ph type="body" idx="1"/>
          </p:nvPr>
        </p:nvSpPr>
        <p:spPr bwMode="auto">
          <a:xfrm>
            <a:off x="914400" y="4343400"/>
            <a:ext cx="5029200" cy="4114800"/>
          </a:xfrm>
          <a:prstGeom prst="rect">
            <a:avLst/>
          </a:prstGeom>
          <a:noFill/>
          <a:ln w="12699">
            <a:miter lim="800000"/>
            <a:headEnd type="none" w="sm" len="sm"/>
            <a:tailEnd type="none" w="sm" len="sm"/>
          </a:ln>
        </p:spPr>
        <p:txBody>
          <a:bodyPr/>
          <a:lstStyle/>
          <a:p>
            <a:endParaRPr lang="en-US"/>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2"/>
          <p:cNvSpPr>
            <a:spLocks noGrp="1" noRot="1" noChangeAspect="1" noChangeArrowheads="1" noTextEdit="1"/>
          </p:cNvSpPr>
          <p:nvPr>
            <p:ph type="sldImg"/>
          </p:nvPr>
        </p:nvSpPr>
        <p:spPr bwMode="auto">
          <a:xfrm>
            <a:off x="1143000" y="685800"/>
            <a:ext cx="4572000" cy="3429000"/>
          </a:xfrm>
          <a:prstGeom prst="rect">
            <a:avLst/>
          </a:prstGeom>
          <a:noFill/>
          <a:ln>
            <a:solidFill>
              <a:srgbClr val="000000"/>
            </a:solidFill>
            <a:miter lim="800000"/>
            <a:headEnd/>
            <a:tailEnd/>
          </a:ln>
        </p:spPr>
      </p:sp>
      <p:sp>
        <p:nvSpPr>
          <p:cNvPr id="90115" name="Rectangle 3"/>
          <p:cNvSpPr>
            <a:spLocks noGrp="1" noChangeArrowheads="1"/>
          </p:cNvSpPr>
          <p:nvPr>
            <p:ph type="body" idx="1"/>
          </p:nvPr>
        </p:nvSpPr>
        <p:spPr bwMode="auto">
          <a:xfrm>
            <a:off x="914400" y="4343400"/>
            <a:ext cx="5029200" cy="4114800"/>
          </a:xfrm>
          <a:prstGeom prst="rect">
            <a:avLst/>
          </a:prstGeom>
          <a:noFill/>
          <a:ln w="12699">
            <a:miter lim="800000"/>
            <a:headEnd type="none" w="sm" len="sm"/>
            <a:tailEnd type="none" w="sm" len="sm"/>
          </a:ln>
        </p:spPr>
        <p:txBody>
          <a:bodyPr/>
          <a:lstStyle/>
          <a:p>
            <a:endParaRPr lang="en-US"/>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2"/>
          <p:cNvSpPr>
            <a:spLocks noGrp="1" noRot="1" noChangeAspect="1" noChangeArrowheads="1" noTextEdit="1"/>
          </p:cNvSpPr>
          <p:nvPr>
            <p:ph type="sldImg"/>
          </p:nvPr>
        </p:nvSpPr>
        <p:spPr bwMode="auto">
          <a:xfrm>
            <a:off x="1143000" y="685800"/>
            <a:ext cx="4572000" cy="3429000"/>
          </a:xfrm>
          <a:prstGeom prst="rect">
            <a:avLst/>
          </a:prstGeom>
          <a:noFill/>
          <a:ln>
            <a:solidFill>
              <a:srgbClr val="000000"/>
            </a:solidFill>
            <a:miter lim="800000"/>
            <a:headEnd/>
            <a:tailEnd/>
          </a:ln>
        </p:spPr>
      </p:sp>
      <p:sp>
        <p:nvSpPr>
          <p:cNvPr id="91139" name="Rectangle 3"/>
          <p:cNvSpPr>
            <a:spLocks noGrp="1" noChangeArrowheads="1"/>
          </p:cNvSpPr>
          <p:nvPr>
            <p:ph type="body" idx="1"/>
          </p:nvPr>
        </p:nvSpPr>
        <p:spPr bwMode="auto">
          <a:xfrm>
            <a:off x="914400" y="4343400"/>
            <a:ext cx="5029200" cy="4114800"/>
          </a:xfrm>
          <a:prstGeom prst="rect">
            <a:avLst/>
          </a:prstGeom>
          <a:noFill/>
          <a:ln w="12699">
            <a:miter lim="800000"/>
            <a:headEnd type="none" w="sm" len="sm"/>
            <a:tailEnd type="none" w="sm" len="sm"/>
          </a:ln>
        </p:spPr>
        <p:txBody>
          <a:bodyPr/>
          <a:lstStyle/>
          <a:p>
            <a:endParaRPr lang="en-US"/>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2"/>
          <p:cNvSpPr>
            <a:spLocks noGrp="1" noRot="1" noChangeAspect="1" noChangeArrowheads="1" noTextEdit="1"/>
          </p:cNvSpPr>
          <p:nvPr>
            <p:ph type="sldImg"/>
          </p:nvPr>
        </p:nvSpPr>
        <p:spPr bwMode="auto">
          <a:xfrm>
            <a:off x="1143000" y="685800"/>
            <a:ext cx="4572000" cy="3429000"/>
          </a:xfrm>
          <a:prstGeom prst="rect">
            <a:avLst/>
          </a:prstGeom>
          <a:noFill/>
          <a:ln>
            <a:solidFill>
              <a:srgbClr val="000000"/>
            </a:solidFill>
            <a:miter lim="800000"/>
            <a:headEnd/>
            <a:tailEnd/>
          </a:ln>
        </p:spPr>
      </p:sp>
      <p:sp>
        <p:nvSpPr>
          <p:cNvPr id="92163" name="Rectangle 3"/>
          <p:cNvSpPr>
            <a:spLocks noGrp="1" noChangeArrowheads="1"/>
          </p:cNvSpPr>
          <p:nvPr>
            <p:ph type="body" idx="1"/>
          </p:nvPr>
        </p:nvSpPr>
        <p:spPr bwMode="auto">
          <a:xfrm>
            <a:off x="914400" y="4343400"/>
            <a:ext cx="5029200" cy="4114800"/>
          </a:xfrm>
          <a:prstGeom prst="rect">
            <a:avLst/>
          </a:prstGeom>
          <a:noFill/>
          <a:ln w="12699">
            <a:miter lim="800000"/>
            <a:headEnd type="none" w="sm" len="sm"/>
            <a:tailEnd type="none" w="sm" len="sm"/>
          </a:ln>
        </p:spPr>
        <p:txBody>
          <a:bodyPr/>
          <a:lstStyle/>
          <a:p>
            <a:endParaRPr lang="en-US"/>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2"/>
          <p:cNvSpPr>
            <a:spLocks noGrp="1" noRot="1" noChangeAspect="1" noChangeArrowheads="1" noTextEdit="1"/>
          </p:cNvSpPr>
          <p:nvPr>
            <p:ph type="sldImg"/>
          </p:nvPr>
        </p:nvSpPr>
        <p:spPr bwMode="auto">
          <a:xfrm>
            <a:off x="1143000" y="685800"/>
            <a:ext cx="4572000" cy="3429000"/>
          </a:xfrm>
          <a:prstGeom prst="rect">
            <a:avLst/>
          </a:prstGeom>
          <a:noFill/>
          <a:ln>
            <a:solidFill>
              <a:srgbClr val="000000"/>
            </a:solidFill>
            <a:miter lim="800000"/>
            <a:headEnd/>
            <a:tailEnd/>
          </a:ln>
        </p:spPr>
      </p:sp>
      <p:sp>
        <p:nvSpPr>
          <p:cNvPr id="93187" name="Rectangle 3"/>
          <p:cNvSpPr>
            <a:spLocks noGrp="1" noChangeArrowheads="1"/>
          </p:cNvSpPr>
          <p:nvPr>
            <p:ph type="body" idx="1"/>
          </p:nvPr>
        </p:nvSpPr>
        <p:spPr bwMode="auto">
          <a:xfrm>
            <a:off x="914400" y="4343400"/>
            <a:ext cx="5029200" cy="4114800"/>
          </a:xfrm>
          <a:prstGeom prst="rect">
            <a:avLst/>
          </a:prstGeom>
          <a:noFill/>
          <a:ln w="12699">
            <a:miter lim="800000"/>
            <a:headEnd type="none" w="sm" len="sm"/>
            <a:tailEnd type="none" w="sm" len="sm"/>
          </a:ln>
        </p:spPr>
        <p:txBody>
          <a:bodyPr/>
          <a:lstStyle/>
          <a:p>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Straight Connector 6"/>
          <p:cNvSpPr>
            <a:spLocks noChangeShapeType="1"/>
          </p:cNvSpPr>
          <p:nvPr/>
        </p:nvSpPr>
        <p:spPr bwMode="auto">
          <a:xfrm>
            <a:off x="514350" y="5349902"/>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9" name="Title 28"/>
          <p:cNvSpPr>
            <a:spLocks noGrp="1"/>
          </p:cNvSpPr>
          <p:nvPr>
            <p:ph type="ctrTitle"/>
          </p:nvPr>
        </p:nvSpPr>
        <p:spPr>
          <a:xfrm>
            <a:off x="381000" y="4853411"/>
            <a:ext cx="8458200" cy="1222375"/>
          </a:xfrm>
        </p:spPr>
        <p:txBody>
          <a:bodyPr anchor="t"/>
          <a:lstStyle/>
          <a:p>
            <a:r>
              <a:rPr kumimoji="0" lang="en-US" smtClean="0"/>
              <a:t>Click to edit Master title style</a:t>
            </a:r>
            <a:endParaRPr kumimoji="0" lang="en-US"/>
          </a:p>
        </p:txBody>
      </p:sp>
      <p:sp>
        <p:nvSpPr>
          <p:cNvPr id="9" name="Subtitle 8"/>
          <p:cNvSpPr>
            <a:spLocks noGrp="1"/>
          </p:cNvSpPr>
          <p:nvPr>
            <p:ph type="subTitle" idx="1"/>
          </p:nvPr>
        </p:nvSpPr>
        <p:spPr>
          <a:xfrm>
            <a:off x="381000" y="3886200"/>
            <a:ext cx="8458200" cy="914400"/>
          </a:xfrm>
        </p:spPr>
        <p:txBody>
          <a:bodyPr anchor="b"/>
          <a:lstStyle>
            <a:lvl1pPr marL="0" indent="0" algn="l">
              <a:buNone/>
              <a:defRPr sz="2400">
                <a:solidFill>
                  <a:schemeClr val="tx2">
                    <a:shade val="75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16" name="Date Placeholder 15"/>
          <p:cNvSpPr>
            <a:spLocks noGrp="1"/>
          </p:cNvSpPr>
          <p:nvPr>
            <p:ph type="dt" sz="half" idx="10"/>
          </p:nvPr>
        </p:nvSpPr>
        <p:spPr/>
        <p:txBody>
          <a:bodyPr/>
          <a:lstStyle/>
          <a:p>
            <a:endParaRPr lang="en-US"/>
          </a:p>
        </p:txBody>
      </p:sp>
      <p:sp>
        <p:nvSpPr>
          <p:cNvPr id="2" name="Footer Placeholder 1"/>
          <p:cNvSpPr>
            <a:spLocks noGrp="1"/>
          </p:cNvSpPr>
          <p:nvPr>
            <p:ph type="ftr" sz="quarter" idx="11"/>
          </p:nvPr>
        </p:nvSpPr>
        <p:spPr/>
        <p:txBody>
          <a:bodyPr/>
          <a:lstStyle/>
          <a:p>
            <a:endParaRPr lang="en-US"/>
          </a:p>
        </p:txBody>
      </p:sp>
      <p:sp>
        <p:nvSpPr>
          <p:cNvPr id="15" name="Slide Number Placeholder 14"/>
          <p:cNvSpPr>
            <a:spLocks noGrp="1"/>
          </p:cNvSpPr>
          <p:nvPr>
            <p:ph type="sldNum" sz="quarter" idx="12"/>
          </p:nvPr>
        </p:nvSpPr>
        <p:spPr>
          <a:xfrm>
            <a:off x="8229600" y="6473952"/>
            <a:ext cx="758952" cy="246888"/>
          </a:xfrm>
        </p:spPr>
        <p:txBody>
          <a:bodyPr/>
          <a:lstStyle/>
          <a:p>
            <a:fld id="{427A7CA2-E236-4CE7-A4F3-EF2639EDD9F8}"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2" name="Title 21"/>
          <p:cNvSpPr>
            <a:spLocks noGrp="1"/>
          </p:cNvSpPr>
          <p:nvPr>
            <p:ph type="title"/>
          </p:nvPr>
        </p:nvSpPr>
        <p:spPr/>
        <p:txBody>
          <a:bodyPr/>
          <a:lstStyle/>
          <a:p>
            <a:r>
              <a:rPr kumimoji="0" lang="en-US" smtClean="0"/>
              <a:t>Click to edit Master title style</a:t>
            </a:r>
            <a:endParaRPr kumimoji="0" lang="en-US"/>
          </a:p>
        </p:txBody>
      </p:sp>
      <p:sp>
        <p:nvSpPr>
          <p:cNvPr id="27" name="Content Placeholder 26"/>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5" name="Date Placeholder 24"/>
          <p:cNvSpPr>
            <a:spLocks noGrp="1"/>
          </p:cNvSpPr>
          <p:nvPr>
            <p:ph type="dt" sz="half" idx="10"/>
          </p:nvPr>
        </p:nvSpPr>
        <p:spPr/>
        <p:txBody>
          <a:bodyPr/>
          <a:lstStyle/>
          <a:p>
            <a:endParaRPr lang="en-US"/>
          </a:p>
        </p:txBody>
      </p:sp>
      <p:sp>
        <p:nvSpPr>
          <p:cNvPr id="19" name="Footer Placeholder 18"/>
          <p:cNvSpPr>
            <a:spLocks noGrp="1"/>
          </p:cNvSpPr>
          <p:nvPr>
            <p:ph type="ftr" sz="quarter" idx="11"/>
          </p:nvPr>
        </p:nvSpPr>
        <p:spPr>
          <a:xfrm>
            <a:off x="3581400" y="76200"/>
            <a:ext cx="2895600" cy="288925"/>
          </a:xfrm>
        </p:spPr>
        <p:txBody>
          <a:bodyPr/>
          <a:lstStyle/>
          <a:p>
            <a:endParaRPr lang="en-US"/>
          </a:p>
        </p:txBody>
      </p:sp>
      <p:sp>
        <p:nvSpPr>
          <p:cNvPr id="16" name="Slide Number Placeholder 15"/>
          <p:cNvSpPr>
            <a:spLocks noGrp="1"/>
          </p:cNvSpPr>
          <p:nvPr>
            <p:ph type="sldNum" sz="quarter" idx="12"/>
          </p:nvPr>
        </p:nvSpPr>
        <p:spPr>
          <a:xfrm>
            <a:off x="5410200" y="6400800"/>
            <a:ext cx="3581400" cy="228600"/>
          </a:xfrm>
        </p:spPr>
        <p:txBody>
          <a:bodyPr/>
          <a:lstStyle>
            <a:lvl1pPr>
              <a:defRPr/>
            </a:lvl1pPr>
          </a:lstStyle>
          <a:p>
            <a:r>
              <a:rPr lang="en-US" dirty="0" smtClean="0"/>
              <a:t>Copyright </a:t>
            </a:r>
            <a:r>
              <a:rPr lang="en-US" dirty="0" smtClean="0">
                <a:latin typeface="Verdana"/>
                <a:ea typeface="Verdana"/>
                <a:cs typeface="Verdana"/>
              </a:rPr>
              <a:t>© Cardiff Pines Corporation 2008</a:t>
            </a:r>
            <a:r>
              <a:rPr lang="en-US" dirty="0" smtClean="0"/>
              <a:t> </a:t>
            </a:r>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endParaRPr lang="en-US"/>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a:xfrm>
            <a:off x="5943600" y="6553200"/>
            <a:ext cx="3048000" cy="168275"/>
          </a:xfrm>
        </p:spPr>
        <p:txBody>
          <a:bodyPr/>
          <a:lstStyle/>
          <a:p>
            <a:r>
              <a:rPr lang="en-US" dirty="0" smtClean="0"/>
              <a:t>Copyright </a:t>
            </a:r>
            <a:r>
              <a:rPr lang="en-US" dirty="0" smtClean="0">
                <a:latin typeface="Verdana"/>
                <a:ea typeface="Verdana"/>
                <a:cs typeface="Verdana"/>
              </a:rPr>
              <a:t>© </a:t>
            </a:r>
            <a:r>
              <a:rPr lang="en-US" dirty="0" smtClean="0"/>
              <a:t>Cardiff Pines 2008 </a:t>
            </a:r>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3">
        <a:schemeClr val="bg2"/>
      </p:bgRef>
    </p:bg>
    <p:spTree>
      <p:nvGrpSpPr>
        <p:cNvPr id="1" name=""/>
        <p:cNvGrpSpPr/>
        <p:nvPr/>
      </p:nvGrpSpPr>
      <p:grpSpPr>
        <a:xfrm>
          <a:off x="0" y="0"/>
          <a:ext cx="0" cy="0"/>
          <a:chOff x="0" y="0"/>
          <a:chExt cx="0" cy="0"/>
        </a:xfrm>
      </p:grpSpPr>
      <p:sp>
        <p:nvSpPr>
          <p:cNvPr id="7" name="Straight Connector 6"/>
          <p:cNvSpPr>
            <a:spLocks noChangeShapeType="1"/>
          </p:cNvSpPr>
          <p:nvPr/>
        </p:nvSpPr>
        <p:spPr bwMode="auto">
          <a:xfrm>
            <a:off x="514350" y="3444902"/>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6" name="Text Placeholder 5"/>
          <p:cNvSpPr>
            <a:spLocks noGrp="1"/>
          </p:cNvSpPr>
          <p:nvPr>
            <p:ph type="body" idx="1"/>
          </p:nvPr>
        </p:nvSpPr>
        <p:spPr>
          <a:xfrm>
            <a:off x="381000" y="1676400"/>
            <a:ext cx="8458200" cy="1219200"/>
          </a:xfrm>
        </p:spPr>
        <p:txBody>
          <a:bodyPr anchor="b"/>
          <a:lstStyle>
            <a:lvl1pPr marL="0" indent="0" algn="r">
              <a:buNone/>
              <a:defRPr sz="2000">
                <a:solidFill>
                  <a:schemeClr val="tx2">
                    <a:shade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19" name="Date Placeholder 18"/>
          <p:cNvSpPr>
            <a:spLocks noGrp="1"/>
          </p:cNvSpPr>
          <p:nvPr>
            <p:ph type="dt" sz="half" idx="10"/>
          </p:nvPr>
        </p:nvSpPr>
        <p:spPr/>
        <p:txBody>
          <a:bodyPr/>
          <a:lstStyle/>
          <a:p>
            <a:endParaRPr lang="en-US"/>
          </a:p>
        </p:txBody>
      </p:sp>
      <p:sp>
        <p:nvSpPr>
          <p:cNvPr id="11" name="Footer Placeholder 10"/>
          <p:cNvSpPr>
            <a:spLocks noGrp="1"/>
          </p:cNvSpPr>
          <p:nvPr>
            <p:ph type="ftr" sz="quarter" idx="11"/>
          </p:nvPr>
        </p:nvSpPr>
        <p:spPr/>
        <p:txBody>
          <a:bodyPr/>
          <a:lstStyle/>
          <a:p>
            <a:endParaRPr lang="en-US"/>
          </a:p>
        </p:txBody>
      </p:sp>
      <p:sp>
        <p:nvSpPr>
          <p:cNvPr id="16" name="Slide Number Placeholder 15"/>
          <p:cNvSpPr>
            <a:spLocks noGrp="1"/>
          </p:cNvSpPr>
          <p:nvPr>
            <p:ph type="sldNum" sz="quarter" idx="12"/>
          </p:nvPr>
        </p:nvSpPr>
        <p:spPr/>
        <p:txBody>
          <a:bodyPr/>
          <a:lstStyle/>
          <a:p>
            <a:fld id="{C5969795-9F27-4BF0-9471-923C92D0B00F}" type="slidenum">
              <a:rPr lang="en-US" smtClean="0"/>
              <a:pPr/>
              <a:t>‹#›</a:t>
            </a:fld>
            <a:endParaRPr lang="en-US"/>
          </a:p>
        </p:txBody>
      </p:sp>
      <p:sp>
        <p:nvSpPr>
          <p:cNvPr id="8" name="Title 7"/>
          <p:cNvSpPr>
            <a:spLocks noGrp="1"/>
          </p:cNvSpPr>
          <p:nvPr>
            <p:ph type="title"/>
          </p:nvPr>
        </p:nvSpPr>
        <p:spPr>
          <a:xfrm>
            <a:off x="180475" y="2947085"/>
            <a:ext cx="8686800" cy="1184825"/>
          </a:xfrm>
        </p:spPr>
        <p:txBody>
          <a:bodyPr rtlCol="0" anchor="t"/>
          <a:lstStyle>
            <a:lvl1pPr algn="r">
              <a:defRPr/>
            </a:lvl1pPr>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0" name="Title 19"/>
          <p:cNvSpPr>
            <a:spLocks noGrp="1"/>
          </p:cNvSpPr>
          <p:nvPr>
            <p:ph type="title"/>
          </p:nvPr>
        </p:nvSpPr>
        <p:spPr>
          <a:xfrm>
            <a:off x="301752" y="457200"/>
            <a:ext cx="8686800" cy="841248"/>
          </a:xfrm>
        </p:spPr>
        <p:txBody>
          <a:bodyPr/>
          <a:lstStyle/>
          <a:p>
            <a:r>
              <a:rPr kumimoji="0" lang="en-US" smtClean="0"/>
              <a:t>Click to edit Master title style</a:t>
            </a:r>
            <a:endParaRPr kumimoji="0" lang="en-US"/>
          </a:p>
        </p:txBody>
      </p:sp>
      <p:sp>
        <p:nvSpPr>
          <p:cNvPr id="14" name="Content Placeholder 13"/>
          <p:cNvSpPr>
            <a:spLocks noGrp="1"/>
          </p:cNvSpPr>
          <p:nvPr>
            <p:ph sz="half" idx="1"/>
          </p:nvPr>
        </p:nvSpPr>
        <p:spPr>
          <a:xfrm>
            <a:off x="304800" y="1600200"/>
            <a:ext cx="4191000" cy="4724400"/>
          </a:xfrm>
        </p:spPr>
        <p:txBody>
          <a:bodyPr/>
          <a:lstStyle>
            <a:lvl1pPr>
              <a:defRPr sz="28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half" idx="2"/>
          </p:nvPr>
        </p:nvSpPr>
        <p:spPr>
          <a:xfrm>
            <a:off x="4648200" y="1600200"/>
            <a:ext cx="4343400" cy="4724400"/>
          </a:xfrm>
        </p:spPr>
        <p:txBody>
          <a:bodyPr/>
          <a:lstStyle>
            <a:lvl1pPr>
              <a:defRPr sz="28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1" name="Date Placeholder 20"/>
          <p:cNvSpPr>
            <a:spLocks noGrp="1"/>
          </p:cNvSpPr>
          <p:nvPr>
            <p:ph type="dt" sz="half" idx="10"/>
          </p:nvPr>
        </p:nvSpPr>
        <p:spPr/>
        <p:txBody>
          <a:bodyPr/>
          <a:lstStyle/>
          <a:p>
            <a:endParaRPr lang="en-US"/>
          </a:p>
        </p:txBody>
      </p:sp>
      <p:sp>
        <p:nvSpPr>
          <p:cNvPr id="10" name="Footer Placeholder 9"/>
          <p:cNvSpPr>
            <a:spLocks noGrp="1"/>
          </p:cNvSpPr>
          <p:nvPr>
            <p:ph type="ftr" sz="quarter" idx="11"/>
          </p:nvPr>
        </p:nvSpPr>
        <p:spPr/>
        <p:txBody>
          <a:bodyPr/>
          <a:lstStyle/>
          <a:p>
            <a:endParaRPr lang="en-US"/>
          </a:p>
        </p:txBody>
      </p:sp>
      <p:sp>
        <p:nvSpPr>
          <p:cNvPr id="31" name="Slide Number Placeholder 30"/>
          <p:cNvSpPr>
            <a:spLocks noGrp="1"/>
          </p:cNvSpPr>
          <p:nvPr>
            <p:ph type="sldNum" sz="quarter" idx="12"/>
          </p:nvPr>
        </p:nvSpPr>
        <p:spPr/>
        <p:txBody>
          <a:bodyPr/>
          <a:lstStyle/>
          <a:p>
            <a:fld id="{64492544-D274-4B76-8131-D229F20B7A30}"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9" name="Title 28"/>
          <p:cNvSpPr>
            <a:spLocks noGrp="1"/>
          </p:cNvSpPr>
          <p:nvPr>
            <p:ph type="title"/>
          </p:nvPr>
        </p:nvSpPr>
        <p:spPr>
          <a:xfrm>
            <a:off x="304800" y="5410200"/>
            <a:ext cx="8610600" cy="882650"/>
          </a:xfrm>
        </p:spPr>
        <p:txBody>
          <a:bodyPr anchor="ctr"/>
          <a:lstStyle>
            <a:lvl1pPr>
              <a:defRPr/>
            </a:lvl1pPr>
          </a:lstStyle>
          <a:p>
            <a:r>
              <a:rPr kumimoji="0" lang="en-US" smtClean="0"/>
              <a:t>Click to edit Master title style</a:t>
            </a:r>
            <a:endParaRPr kumimoji="0" lang="en-US"/>
          </a:p>
        </p:txBody>
      </p:sp>
      <p:sp>
        <p:nvSpPr>
          <p:cNvPr id="13" name="Text Placeholder 12"/>
          <p:cNvSpPr>
            <a:spLocks noGrp="1"/>
          </p:cNvSpPr>
          <p:nvPr>
            <p:ph type="body" idx="1"/>
          </p:nvPr>
        </p:nvSpPr>
        <p:spPr>
          <a:xfrm>
            <a:off x="281444" y="666750"/>
            <a:ext cx="4290556" cy="639762"/>
          </a:xfrm>
        </p:spPr>
        <p:txBody>
          <a:bodyPr anchor="ctr"/>
          <a:lstStyle>
            <a:lvl1pPr marL="0" indent="0">
              <a:buNone/>
              <a:defRPr sz="1800" b="0" cap="all" baseline="0">
                <a:solidFill>
                  <a:schemeClr val="accent1">
                    <a:shade val="50000"/>
                  </a:schemeClr>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25" name="Text Placeholder 24"/>
          <p:cNvSpPr>
            <a:spLocks noGrp="1"/>
          </p:cNvSpPr>
          <p:nvPr>
            <p:ph type="body" sz="half" idx="3"/>
          </p:nvPr>
        </p:nvSpPr>
        <p:spPr>
          <a:xfrm>
            <a:off x="4645025" y="666750"/>
            <a:ext cx="4292241" cy="639762"/>
          </a:xfrm>
        </p:spPr>
        <p:txBody>
          <a:bodyPr anchor="ctr"/>
          <a:lstStyle>
            <a:lvl1pPr marL="0" indent="0">
              <a:buNone/>
              <a:defRPr sz="1800" b="0" cap="all" baseline="0">
                <a:solidFill>
                  <a:schemeClr val="accent1">
                    <a:shade val="50000"/>
                  </a:schemeClr>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Content Placeholder 3"/>
          <p:cNvSpPr>
            <a:spLocks noGrp="1"/>
          </p:cNvSpPr>
          <p:nvPr>
            <p:ph sz="quarter" idx="2"/>
          </p:nvPr>
        </p:nvSpPr>
        <p:spPr>
          <a:xfrm>
            <a:off x="281444" y="1316037"/>
            <a:ext cx="4290556"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8" name="Content Placeholder 27"/>
          <p:cNvSpPr>
            <a:spLocks noGrp="1"/>
          </p:cNvSpPr>
          <p:nvPr>
            <p:ph sz="quarter" idx="4"/>
          </p:nvPr>
        </p:nvSpPr>
        <p:spPr>
          <a:xfrm>
            <a:off x="4648730" y="1316037"/>
            <a:ext cx="4288536"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0" name="Date Placeholder 9"/>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8229600" y="6477000"/>
            <a:ext cx="762000" cy="246888"/>
          </a:xfrm>
        </p:spPr>
        <p:txBody>
          <a:bodyPr/>
          <a:lstStyle/>
          <a:p>
            <a:fld id="{BF2AA349-23D4-462C-85D2-CD4EC0FBF875}" type="slidenum">
              <a:rPr lang="en-US" smtClean="0"/>
              <a:pPr/>
              <a:t>‹#›</a:t>
            </a:fld>
            <a:endParaRPr lang="en-US"/>
          </a:p>
        </p:txBody>
      </p:sp>
      <p:sp>
        <p:nvSpPr>
          <p:cNvPr id="11" name="Straight Connector 10"/>
          <p:cNvSpPr>
            <a:spLocks noChangeShapeType="1"/>
          </p:cNvSpPr>
          <p:nvPr/>
        </p:nvSpPr>
        <p:spPr bwMode="auto">
          <a:xfrm>
            <a:off x="514350" y="6019800"/>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0" name="Title 29"/>
          <p:cNvSpPr>
            <a:spLocks noGrp="1"/>
          </p:cNvSpPr>
          <p:nvPr>
            <p:ph type="title"/>
          </p:nvPr>
        </p:nvSpPr>
        <p:spPr>
          <a:xfrm>
            <a:off x="301752" y="457200"/>
            <a:ext cx="8686800" cy="841248"/>
          </a:xfrm>
        </p:spPr>
        <p:txBody>
          <a:bodyPr/>
          <a:lstStyle/>
          <a:p>
            <a:r>
              <a:rPr kumimoji="0" lang="en-US" smtClean="0"/>
              <a:t>Click to edit Master title style</a:t>
            </a:r>
            <a:endParaRPr kumimoji="0" lang="en-US"/>
          </a:p>
        </p:txBody>
      </p:sp>
      <p:sp>
        <p:nvSpPr>
          <p:cNvPr id="12" name="Date Placeholder 11"/>
          <p:cNvSpPr>
            <a:spLocks noGrp="1"/>
          </p:cNvSpPr>
          <p:nvPr>
            <p:ph type="dt" sz="half" idx="10"/>
          </p:nvPr>
        </p:nvSpPr>
        <p:spPr/>
        <p:txBody>
          <a:bodyPr/>
          <a:lstStyle/>
          <a:p>
            <a:endParaRPr lang="en-US"/>
          </a:p>
        </p:txBody>
      </p:sp>
      <p:sp>
        <p:nvSpPr>
          <p:cNvPr id="21" name="Footer Placeholder 20"/>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97BD425-77D8-4392-94FF-8A8A552FFBD0}"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endParaRPr lang="en-US"/>
          </a:p>
        </p:txBody>
      </p:sp>
      <p:sp>
        <p:nvSpPr>
          <p:cNvPr id="24" name="Footer Placeholder 23"/>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A9ADE3C-E87A-4B32-91C7-8E1F220AB778}"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Straight Connector 7"/>
          <p:cNvSpPr>
            <a:spLocks noChangeShapeType="1"/>
          </p:cNvSpPr>
          <p:nvPr/>
        </p:nvSpPr>
        <p:spPr bwMode="auto">
          <a:xfrm>
            <a:off x="514350" y="5849117"/>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Title 11"/>
          <p:cNvSpPr>
            <a:spLocks noGrp="1"/>
          </p:cNvSpPr>
          <p:nvPr>
            <p:ph type="title"/>
          </p:nvPr>
        </p:nvSpPr>
        <p:spPr>
          <a:xfrm>
            <a:off x="457200" y="5486400"/>
            <a:ext cx="8458200" cy="520700"/>
          </a:xfrm>
        </p:spPr>
        <p:txBody>
          <a:bodyPr anchor="ctr"/>
          <a:lstStyle>
            <a:lvl1pPr algn="l">
              <a:buNone/>
              <a:defRPr sz="2000" b="1"/>
            </a:lvl1pPr>
          </a:lstStyle>
          <a:p>
            <a:r>
              <a:rPr kumimoji="0" lang="en-US" smtClean="0"/>
              <a:t>Click to edit Master title style</a:t>
            </a:r>
            <a:endParaRPr kumimoji="0" lang="en-US"/>
          </a:p>
        </p:txBody>
      </p:sp>
      <p:sp>
        <p:nvSpPr>
          <p:cNvPr id="26" name="Text Placeholder 25"/>
          <p:cNvSpPr>
            <a:spLocks noGrp="1"/>
          </p:cNvSpPr>
          <p:nvPr>
            <p:ph type="body" idx="2"/>
          </p:nvPr>
        </p:nvSpPr>
        <p:spPr>
          <a:xfrm>
            <a:off x="457200" y="609600"/>
            <a:ext cx="3008313" cy="4800600"/>
          </a:xfrm>
        </p:spPr>
        <p:txBody>
          <a:bodyPr/>
          <a:lstStyle>
            <a:lvl1pPr marL="0"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14" name="Content Placeholder 13"/>
          <p:cNvSpPr>
            <a:spLocks noGrp="1"/>
          </p:cNvSpPr>
          <p:nvPr>
            <p:ph sz="half" idx="1"/>
          </p:nvPr>
        </p:nvSpPr>
        <p:spPr>
          <a:xfrm>
            <a:off x="3575050" y="609600"/>
            <a:ext cx="5340350" cy="4800600"/>
          </a:xfrm>
        </p:spPr>
        <p:txBody>
          <a:bodyPr/>
          <a:lstStyle>
            <a:lvl1pPr>
              <a:defRPr sz="3200"/>
            </a:lvl1pPr>
            <a:lvl2pPr>
              <a:defRPr sz="2800"/>
            </a:lvl2pPr>
            <a:lvl3pPr>
              <a:defRPr sz="2400"/>
            </a:lvl3pPr>
            <a:lvl4pPr>
              <a:defRPr sz="2000"/>
            </a:lvl4pPr>
            <a:lvl5pPr>
              <a:defRPr sz="20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5" name="Date Placeholder 24"/>
          <p:cNvSpPr>
            <a:spLocks noGrp="1"/>
          </p:cNvSpPr>
          <p:nvPr>
            <p:ph type="dt" sz="half" idx="10"/>
          </p:nvPr>
        </p:nvSpPr>
        <p:spPr/>
        <p:txBody>
          <a:bodyPr/>
          <a:lstStyle/>
          <a:p>
            <a:endParaRPr lang="en-US"/>
          </a:p>
        </p:txBody>
      </p:sp>
      <p:sp>
        <p:nvSpPr>
          <p:cNvPr id="29" name="Footer Placeholder 28"/>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544007D-75F5-4268-A0C8-AA0F6FEB1291}"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3" name="Picture Placeholder 12"/>
          <p:cNvSpPr>
            <a:spLocks noGrp="1"/>
          </p:cNvSpPr>
          <p:nvPr>
            <p:ph type="pic" idx="1"/>
          </p:nvPr>
        </p:nvSpPr>
        <p:spPr>
          <a:xfrm>
            <a:off x="3505200" y="616634"/>
            <a:ext cx="5029200" cy="3657600"/>
          </a:xfrm>
          <a:solidFill>
            <a:schemeClr val="bg1"/>
          </a:solidFill>
          <a:ln w="6350">
            <a:solidFill>
              <a:schemeClr val="accent1"/>
            </a:solidFill>
          </a:ln>
          <a:effectLst>
            <a:reflection blurRad="1000" stA="49000" endA="500" endPos="10000" dist="900" dir="5400000" sy="-90000" algn="bl" rotWithShape="0"/>
          </a:effectLst>
        </p:spPr>
        <p:txBody>
          <a:bodyPr/>
          <a:lstStyle>
            <a:lvl1pPr marL="0" indent="0">
              <a:buNone/>
              <a:defRPr sz="3200"/>
            </a:lvl1pPr>
          </a:lstStyle>
          <a:p>
            <a:r>
              <a:rPr kumimoji="0" lang="en-US" smtClean="0"/>
              <a:t>Click icon to add picture</a:t>
            </a:r>
            <a:endParaRPr kumimoji="0" lang="en-US" dirty="0"/>
          </a:p>
        </p:txBody>
      </p:sp>
      <p:sp>
        <p:nvSpPr>
          <p:cNvPr id="7" name="Date Placeholder 6"/>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31" name="Slide Number Placeholder 30"/>
          <p:cNvSpPr>
            <a:spLocks noGrp="1"/>
          </p:cNvSpPr>
          <p:nvPr>
            <p:ph type="sldNum" sz="quarter" idx="12"/>
          </p:nvPr>
        </p:nvSpPr>
        <p:spPr/>
        <p:txBody>
          <a:bodyPr/>
          <a:lstStyle/>
          <a:p>
            <a:fld id="{FB43100D-AD7A-411B-AD05-112B10D26EEF}" type="slidenum">
              <a:rPr lang="en-US" smtClean="0"/>
              <a:pPr/>
              <a:t>‹#›</a:t>
            </a:fld>
            <a:endParaRPr lang="en-US"/>
          </a:p>
        </p:txBody>
      </p:sp>
      <p:sp>
        <p:nvSpPr>
          <p:cNvPr id="17" name="Title 16"/>
          <p:cNvSpPr>
            <a:spLocks noGrp="1"/>
          </p:cNvSpPr>
          <p:nvPr>
            <p:ph type="title"/>
          </p:nvPr>
        </p:nvSpPr>
        <p:spPr>
          <a:xfrm>
            <a:off x="381000" y="4993760"/>
            <a:ext cx="5867400" cy="522288"/>
          </a:xfrm>
        </p:spPr>
        <p:txBody>
          <a:bodyPr anchor="ctr"/>
          <a:lstStyle>
            <a:lvl1pPr algn="l">
              <a:buNone/>
              <a:defRPr sz="2000" b="1"/>
            </a:lvl1pPr>
          </a:lstStyle>
          <a:p>
            <a:r>
              <a:rPr kumimoji="0" lang="en-US" smtClean="0"/>
              <a:t>Click to edit Master title style</a:t>
            </a:r>
            <a:endParaRPr kumimoji="0" lang="en-US"/>
          </a:p>
        </p:txBody>
      </p:sp>
      <p:sp>
        <p:nvSpPr>
          <p:cNvPr id="26" name="Text Placeholder 25"/>
          <p:cNvSpPr>
            <a:spLocks noGrp="1"/>
          </p:cNvSpPr>
          <p:nvPr>
            <p:ph type="body" sz="half" idx="2"/>
          </p:nvPr>
        </p:nvSpPr>
        <p:spPr>
          <a:xfrm>
            <a:off x="381000" y="5533218"/>
            <a:ext cx="5867400" cy="768350"/>
          </a:xfrm>
        </p:spPr>
        <p:txBody>
          <a:bodyPr lIns="109728" tIns="0"/>
          <a:lstStyle>
            <a:lvl1pPr marL="0" indent="0">
              <a:buNone/>
              <a:defRPr sz="14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4601302-DE80-4BE1-9FC3-F5AD67C5BDC2}"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58000" y="549276"/>
            <a:ext cx="18288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549276"/>
            <a:ext cx="62484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4D295D2-0366-4D44-9308-90A221D0D230}" type="slidenum">
              <a:rPr lang="en-US" smtClean="0"/>
              <a:pPr/>
              <a:t>‹#›</a:t>
            </a:fld>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FAA641DD-4F93-40C1-AFE8-0EA7C5234A20}" type="datetimeFigureOut">
              <a:rPr lang="en-US" smtClean="0"/>
              <a:pPr/>
              <a:t>12/10/2009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996B1ED-6672-4C6B-A036-08B864BB93D1}" type="slidenum">
              <a:rPr lang="en-US" smtClean="0"/>
              <a:pPr/>
              <a:t>‹#›</a:t>
            </a:fld>
            <a:endParaRPr 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AA641DD-4F93-40C1-AFE8-0EA7C5234A20}" type="datetimeFigureOut">
              <a:rPr lang="en-US" smtClean="0"/>
              <a:pPr/>
              <a:t>12/10/2009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996B1ED-6672-4C6B-A036-08B864BB93D1}" type="slidenum">
              <a:rPr lang="en-US" smtClean="0"/>
              <a:pPr/>
              <a:t>‹#›</a:t>
            </a:fld>
            <a:endParaRPr lang="en-U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AA641DD-4F93-40C1-AFE8-0EA7C5234A20}" type="datetimeFigureOut">
              <a:rPr lang="en-US" smtClean="0"/>
              <a:pPr/>
              <a:t>12/10/2009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996B1ED-6672-4C6B-A036-08B864BB93D1}" type="slidenum">
              <a:rPr lang="en-US" smtClean="0"/>
              <a:pPr/>
              <a:t>‹#›</a:t>
            </a:fld>
            <a:endParaRPr 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FAA641DD-4F93-40C1-AFE8-0EA7C5234A20}" type="datetimeFigureOut">
              <a:rPr lang="en-US" smtClean="0"/>
              <a:pPr/>
              <a:t>12/10/2009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996B1ED-6672-4C6B-A036-08B864BB93D1}" type="slidenum">
              <a:rPr lang="en-US" smtClean="0"/>
              <a:pPr/>
              <a:t>‹#›</a:t>
            </a:fld>
            <a:endParaRPr lang="en-US"/>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FAA641DD-4F93-40C1-AFE8-0EA7C5234A20}" type="datetimeFigureOut">
              <a:rPr lang="en-US" smtClean="0"/>
              <a:pPr/>
              <a:t>12/10/2009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996B1ED-6672-4C6B-A036-08B864BB93D1}" type="slidenum">
              <a:rPr lang="en-US" smtClean="0"/>
              <a:pPr/>
              <a:t>‹#›</a:t>
            </a:fld>
            <a:endParaRPr lang="en-US"/>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FAA641DD-4F93-40C1-AFE8-0EA7C5234A20}" type="datetimeFigureOut">
              <a:rPr lang="en-US" smtClean="0"/>
              <a:pPr/>
              <a:t>12/10/2009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996B1ED-6672-4C6B-A036-08B864BB93D1}" type="slidenum">
              <a:rPr lang="en-US" smtClean="0"/>
              <a:pPr/>
              <a:t>‹#›</a:t>
            </a:fld>
            <a:endParaRPr lang="en-US"/>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AA641DD-4F93-40C1-AFE8-0EA7C5234A20}" type="datetimeFigureOut">
              <a:rPr lang="en-US" smtClean="0"/>
              <a:pPr/>
              <a:t>12/10/2009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996B1ED-6672-4C6B-A036-08B864BB93D1}" type="slidenum">
              <a:rPr lang="en-US" smtClean="0"/>
              <a:pPr/>
              <a:t>‹#›</a:t>
            </a:fld>
            <a:endParaRPr lang="en-US"/>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AA641DD-4F93-40C1-AFE8-0EA7C5234A20}" type="datetimeFigureOut">
              <a:rPr lang="en-US" smtClean="0"/>
              <a:pPr/>
              <a:t>12/10/2009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996B1ED-6672-4C6B-A036-08B864BB93D1}" type="slidenum">
              <a:rPr lang="en-US" smtClean="0"/>
              <a:pPr/>
              <a:t>‹#›</a:t>
            </a:fld>
            <a:endParaRPr lang="en-US"/>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AA641DD-4F93-40C1-AFE8-0EA7C5234A20}" type="datetimeFigureOut">
              <a:rPr lang="en-US" smtClean="0"/>
              <a:pPr/>
              <a:t>12/10/2009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996B1ED-6672-4C6B-A036-08B864BB93D1}" type="slidenum">
              <a:rPr lang="en-US" smtClean="0"/>
              <a:pPr/>
              <a:t>‹#›</a:t>
            </a:fld>
            <a:endParaRPr lang="en-US"/>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AA641DD-4F93-40C1-AFE8-0EA7C5234A20}" type="datetimeFigureOut">
              <a:rPr lang="en-US" smtClean="0"/>
              <a:pPr/>
              <a:t>12/10/2009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996B1ED-6672-4C6B-A036-08B864BB93D1}" type="slidenum">
              <a:rPr lang="en-US" smtClean="0"/>
              <a:pPr/>
              <a:t>‹#›</a:t>
            </a:fld>
            <a:endParaRPr lang="en-US"/>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AA641DD-4F93-40C1-AFE8-0EA7C5234A20}" type="datetimeFigureOut">
              <a:rPr lang="en-US" smtClean="0"/>
              <a:pPr/>
              <a:t>12/10/2009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996B1ED-6672-4C6B-A036-08B864BB93D1}" type="slidenum">
              <a:rPr lang="en-US" smtClean="0"/>
              <a:pPr/>
              <a:t>‹#›</a:t>
            </a:fld>
            <a:endParaRPr lang="en-US"/>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FAA641DD-4F93-40C1-AFE8-0EA7C5234A20}" type="datetimeFigureOut">
              <a:rPr lang="en-US" smtClean="0"/>
              <a:pPr/>
              <a:t>12/10/2009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996B1ED-6672-4C6B-A036-08B864BB93D1}"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Straight Connector 6"/>
          <p:cNvSpPr>
            <a:spLocks noChangeShapeType="1"/>
          </p:cNvSpPr>
          <p:nvPr/>
        </p:nvSpPr>
        <p:spPr bwMode="auto">
          <a:xfrm>
            <a:off x="514350" y="1050898"/>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8" name="Text Placeholder 7"/>
          <p:cNvSpPr>
            <a:spLocks noGrp="1"/>
          </p:cNvSpPr>
          <p:nvPr>
            <p:ph type="body" idx="1"/>
          </p:nvPr>
        </p:nvSpPr>
        <p:spPr>
          <a:xfrm>
            <a:off x="304800" y="1554162"/>
            <a:ext cx="8686800" cy="4525963"/>
          </a:xfrm>
          <a:prstGeom prst="rect">
            <a:avLst/>
          </a:prstGeom>
        </p:spPr>
        <p:txBody>
          <a:bodyPr vert="horz">
            <a:normAutofit/>
          </a:bodyPr>
          <a:lstStyle/>
          <a:p>
            <a:pPr lvl="0" eaLnBrk="1" latinLnBrk="0" hangingPunct="1"/>
            <a:r>
              <a:rPr kumimoji="0" lang="en-US" dirty="0" smtClean="0"/>
              <a:t>Click to edit Master text styles</a:t>
            </a:r>
          </a:p>
          <a:p>
            <a:pPr lvl="1" eaLnBrk="1" latinLnBrk="0" hangingPunct="1"/>
            <a:r>
              <a:rPr kumimoji="0" lang="en-US" dirty="0" smtClean="0"/>
              <a:t>Second level</a:t>
            </a:r>
          </a:p>
          <a:p>
            <a:pPr lvl="2" eaLnBrk="1" latinLnBrk="0" hangingPunct="1"/>
            <a:r>
              <a:rPr kumimoji="0" lang="en-US" dirty="0" smtClean="0"/>
              <a:t>Third level</a:t>
            </a:r>
          </a:p>
          <a:p>
            <a:pPr lvl="3" eaLnBrk="1" latinLnBrk="0" hangingPunct="1"/>
            <a:r>
              <a:rPr kumimoji="0" lang="en-US" dirty="0" smtClean="0"/>
              <a:t>Fourth level</a:t>
            </a:r>
          </a:p>
          <a:p>
            <a:pPr lvl="4" eaLnBrk="1" latinLnBrk="0" hangingPunct="1"/>
            <a:r>
              <a:rPr kumimoji="0" lang="en-US" dirty="0" smtClean="0"/>
              <a:t>Fifth level</a:t>
            </a:r>
            <a:endParaRPr kumimoji="0" lang="en-US" dirty="0"/>
          </a:p>
        </p:txBody>
      </p:sp>
      <p:sp>
        <p:nvSpPr>
          <p:cNvPr id="11" name="Date Placeholder 10"/>
          <p:cNvSpPr>
            <a:spLocks noGrp="1"/>
          </p:cNvSpPr>
          <p:nvPr>
            <p:ph type="dt" sz="half" idx="2"/>
          </p:nvPr>
        </p:nvSpPr>
        <p:spPr>
          <a:xfrm>
            <a:off x="6477000" y="76200"/>
            <a:ext cx="2514600" cy="288925"/>
          </a:xfrm>
          <a:prstGeom prst="rect">
            <a:avLst/>
          </a:prstGeom>
        </p:spPr>
        <p:txBody>
          <a:bodyPr vert="horz"/>
          <a:lstStyle>
            <a:lvl1pPr algn="l" eaLnBrk="1" latinLnBrk="0" hangingPunct="1">
              <a:defRPr kumimoji="0" sz="1200">
                <a:solidFill>
                  <a:schemeClr val="accent1">
                    <a:shade val="75000"/>
                  </a:schemeClr>
                </a:solidFill>
              </a:defRPr>
            </a:lvl1pPr>
          </a:lstStyle>
          <a:p>
            <a:endParaRPr lang="en-US"/>
          </a:p>
        </p:txBody>
      </p:sp>
      <p:sp>
        <p:nvSpPr>
          <p:cNvPr id="28" name="Footer Placeholder 27"/>
          <p:cNvSpPr>
            <a:spLocks noGrp="1"/>
          </p:cNvSpPr>
          <p:nvPr>
            <p:ph type="ftr" sz="quarter" idx="3"/>
          </p:nvPr>
        </p:nvSpPr>
        <p:spPr>
          <a:xfrm>
            <a:off x="3124200" y="76200"/>
            <a:ext cx="3352800" cy="288925"/>
          </a:xfrm>
          <a:prstGeom prst="rect">
            <a:avLst/>
          </a:prstGeom>
        </p:spPr>
        <p:txBody>
          <a:bodyPr vert="horz"/>
          <a:lstStyle>
            <a:lvl1pPr algn="r" eaLnBrk="1" latinLnBrk="0" hangingPunct="1">
              <a:defRPr kumimoji="0" sz="1200">
                <a:solidFill>
                  <a:schemeClr val="accent1">
                    <a:shade val="75000"/>
                  </a:schemeClr>
                </a:solidFill>
              </a:defRPr>
            </a:lvl1pPr>
          </a:lstStyle>
          <a:p>
            <a:endParaRPr lang="en-US"/>
          </a:p>
        </p:txBody>
      </p:sp>
      <p:sp>
        <p:nvSpPr>
          <p:cNvPr id="5" name="Slide Number Placeholder 4"/>
          <p:cNvSpPr>
            <a:spLocks noGrp="1"/>
          </p:cNvSpPr>
          <p:nvPr>
            <p:ph type="sldNum" sz="quarter" idx="4"/>
          </p:nvPr>
        </p:nvSpPr>
        <p:spPr>
          <a:xfrm>
            <a:off x="5562600" y="6477001"/>
            <a:ext cx="3429000" cy="228600"/>
          </a:xfrm>
          <a:prstGeom prst="rect">
            <a:avLst/>
          </a:prstGeom>
        </p:spPr>
        <p:txBody>
          <a:bodyPr vert="horz"/>
          <a:lstStyle>
            <a:lvl1pPr algn="r" eaLnBrk="1" latinLnBrk="0" hangingPunct="1">
              <a:defRPr kumimoji="0" sz="1200">
                <a:solidFill>
                  <a:schemeClr val="accent1">
                    <a:shade val="75000"/>
                  </a:schemeClr>
                </a:solidFill>
              </a:defRPr>
            </a:lvl1pPr>
          </a:lstStyle>
          <a:p>
            <a:r>
              <a:rPr lang="en-US" dirty="0" smtClean="0"/>
              <a:t>Copyright </a:t>
            </a:r>
            <a:r>
              <a:rPr lang="en-US" dirty="0" smtClean="0">
                <a:latin typeface="Verdana"/>
                <a:ea typeface="Verdana"/>
                <a:cs typeface="Verdana"/>
              </a:rPr>
              <a:t>© Cardiff Pines Corporation 2008</a:t>
            </a:r>
            <a:endParaRPr lang="en-US" dirty="0"/>
          </a:p>
        </p:txBody>
      </p:sp>
      <p:sp>
        <p:nvSpPr>
          <p:cNvPr id="10" name="Title Placeholder 9"/>
          <p:cNvSpPr>
            <a:spLocks noGrp="1"/>
          </p:cNvSpPr>
          <p:nvPr>
            <p:ph type="title"/>
          </p:nvPr>
        </p:nvSpPr>
        <p:spPr>
          <a:xfrm>
            <a:off x="304800" y="457200"/>
            <a:ext cx="8686800" cy="838200"/>
          </a:xfrm>
          <a:prstGeom prst="rect">
            <a:avLst/>
          </a:prstGeom>
        </p:spPr>
        <p:txBody>
          <a:bodyPr vert="horz" anchor="ctr">
            <a:normAutofit/>
          </a:bodyPr>
          <a:lstStyle/>
          <a:p>
            <a:r>
              <a:rPr kumimoji="0" lang="en-US" smtClean="0"/>
              <a:t>Click to edit Master title style</a:t>
            </a:r>
            <a:endParaRPr kumimoji="0" lang="en-US"/>
          </a:p>
        </p:txBody>
      </p:sp>
      <p:sp>
        <p:nvSpPr>
          <p:cNvPr id="9" name="Straight Connector 8"/>
          <p:cNvSpPr>
            <a:spLocks noChangeShapeType="1"/>
          </p:cNvSpPr>
          <p:nvPr/>
        </p:nvSpPr>
        <p:spPr bwMode="auto">
          <a:xfrm>
            <a:off x="514350" y="1050898"/>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Straight Connector 11"/>
          <p:cNvSpPr>
            <a:spLocks noChangeShapeType="1"/>
          </p:cNvSpPr>
          <p:nvPr/>
        </p:nvSpPr>
        <p:spPr bwMode="auto">
          <a:xfrm>
            <a:off x="514350" y="1057986"/>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Tree>
  </p:cSld>
  <p:clrMap bg1="lt1" tx1="dk1" bg2="lt2" tx2="dk2" accent1="accent1" accent2="accent2" accent3="accent3" accent4="accent4" accent5="accent5" accent6="accent6" hlink="hlink" folHlink="folHlink"/>
  <p:sldLayoutIdLst>
    <p:sldLayoutId id="2147483697" r:id="rId1"/>
    <p:sldLayoutId id="2147483698" r:id="rId2"/>
    <p:sldLayoutId id="2147483708" r:id="rId3"/>
    <p:sldLayoutId id="2147483699" r:id="rId4"/>
    <p:sldLayoutId id="2147483700" r:id="rId5"/>
    <p:sldLayoutId id="2147483701" r:id="rId6"/>
    <p:sldLayoutId id="2147483702" r:id="rId7"/>
    <p:sldLayoutId id="2147483703" r:id="rId8"/>
    <p:sldLayoutId id="2147483704" r:id="rId9"/>
    <p:sldLayoutId id="2147483705" r:id="rId10"/>
    <p:sldLayoutId id="2147483706" r:id="rId11"/>
    <p:sldLayoutId id="2147483707" r:id="rId12"/>
  </p:sldLayoutIdLst>
  <p:txStyles>
    <p:titleStyle>
      <a:lvl1pPr algn="l" rtl="0" eaLnBrk="1" latinLnBrk="0" hangingPunct="1">
        <a:spcBef>
          <a:spcPct val="0"/>
        </a:spcBef>
        <a:buNone/>
        <a:defRPr kumimoji="0" sz="3600" kern="1200" cap="all" baseline="0">
          <a:solidFill>
            <a:schemeClr val="tx2"/>
          </a:solidFill>
          <a:effectLst>
            <a:reflection blurRad="12700" stA="48000" endA="300" endPos="55000" dir="5400000" sy="-90000" algn="bl" rotWithShape="0"/>
          </a:effectLst>
          <a:latin typeface="+mj-lt"/>
          <a:ea typeface="+mj-ea"/>
          <a:cs typeface="+mj-cs"/>
        </a:defRPr>
      </a:lvl1pPr>
    </p:titleStyle>
    <p:bodyStyle>
      <a:lvl1pPr marL="342900" indent="-342900" algn="l" rtl="0" eaLnBrk="1" latinLnBrk="0" hangingPunct="1">
        <a:spcBef>
          <a:spcPct val="20000"/>
        </a:spcBef>
        <a:buClr>
          <a:schemeClr val="accent1"/>
        </a:buClr>
        <a:buSzPct val="70000"/>
        <a:buFont typeface="Wingdings 2"/>
        <a:buChar char=""/>
        <a:defRPr kumimoji="0" sz="3200" kern="1200">
          <a:solidFill>
            <a:schemeClr val="tx2"/>
          </a:solidFill>
          <a:latin typeface="+mn-lt"/>
          <a:ea typeface="+mn-ea"/>
          <a:cs typeface="+mn-cs"/>
        </a:defRPr>
      </a:lvl1pPr>
      <a:lvl2pPr marL="742950" indent="-285750" algn="l" rtl="0" eaLnBrk="1" latinLnBrk="0" hangingPunct="1">
        <a:spcBef>
          <a:spcPct val="20000"/>
        </a:spcBef>
        <a:buClr>
          <a:schemeClr val="accent1"/>
        </a:buClr>
        <a:buSzPct val="70000"/>
        <a:buFont typeface="Wingdings 2"/>
        <a:buChar char=""/>
        <a:defRPr kumimoji="0" sz="2800" kern="1200">
          <a:solidFill>
            <a:schemeClr val="tx2"/>
          </a:solidFill>
          <a:latin typeface="+mn-lt"/>
          <a:ea typeface="+mn-ea"/>
          <a:cs typeface="+mn-cs"/>
        </a:defRPr>
      </a:lvl2pPr>
      <a:lvl3pPr marL="1143000" indent="-228600" algn="l" rtl="0" eaLnBrk="1" latinLnBrk="0" hangingPunct="1">
        <a:spcBef>
          <a:spcPct val="20000"/>
        </a:spcBef>
        <a:buClr>
          <a:schemeClr val="accent1"/>
        </a:buClr>
        <a:buSzPct val="70000"/>
        <a:buFont typeface="Wingdings 2"/>
        <a:buChar char=""/>
        <a:defRPr kumimoji="0" sz="2400" kern="1200">
          <a:solidFill>
            <a:schemeClr val="tx2"/>
          </a:solidFill>
          <a:latin typeface="+mn-lt"/>
          <a:ea typeface="+mn-ea"/>
          <a:cs typeface="+mn-cs"/>
        </a:defRPr>
      </a:lvl3pPr>
      <a:lvl4pPr marL="1600200" indent="-228600" algn="l" rtl="0" eaLnBrk="1" latinLnBrk="0" hangingPunct="1">
        <a:spcBef>
          <a:spcPct val="20000"/>
        </a:spcBef>
        <a:buClr>
          <a:schemeClr val="accent1"/>
        </a:buClr>
        <a:buSzPct val="70000"/>
        <a:buFont typeface="Wingdings 2"/>
        <a:buChar char=""/>
        <a:defRPr kumimoji="0" sz="2000" kern="1200">
          <a:solidFill>
            <a:schemeClr val="tx2"/>
          </a:solidFill>
          <a:latin typeface="+mn-lt"/>
          <a:ea typeface="+mn-ea"/>
          <a:cs typeface="+mn-cs"/>
        </a:defRPr>
      </a:lvl4pPr>
      <a:lvl5pPr marL="2057400" indent="-228600" algn="l" rtl="0"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5pPr>
      <a:lvl6pPr marL="2514600" indent="-228600" algn="l" rtl="0"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6pPr>
      <a:lvl7pPr marL="2971800" indent="-228600" algn="l" rtl="0" eaLnBrk="1" latinLnBrk="0" hangingPunct="1">
        <a:spcBef>
          <a:spcPct val="20000"/>
        </a:spcBef>
        <a:buClr>
          <a:schemeClr val="accent1"/>
        </a:buClr>
        <a:buSzPct val="60000"/>
        <a:buFont typeface="Wingdings 2"/>
        <a:buChar char=""/>
        <a:defRPr kumimoji="0" sz="1600" kern="1200">
          <a:solidFill>
            <a:schemeClr val="tx2"/>
          </a:solidFill>
          <a:latin typeface="+mn-lt"/>
          <a:ea typeface="+mn-ea"/>
          <a:cs typeface="+mn-cs"/>
        </a:defRPr>
      </a:lvl7pPr>
      <a:lvl8pPr marL="3429000" indent="-228600" algn="l" rtl="0" eaLnBrk="1" latinLnBrk="0" hangingPunct="1">
        <a:spcBef>
          <a:spcPct val="20000"/>
        </a:spcBef>
        <a:buClr>
          <a:schemeClr val="accent1"/>
        </a:buClr>
        <a:buSzPct val="60000"/>
        <a:buFont typeface="Wingdings 2"/>
        <a:buChar char=""/>
        <a:defRPr kumimoji="0" sz="1600" kern="1200" baseline="0">
          <a:solidFill>
            <a:schemeClr val="tx2"/>
          </a:solidFill>
          <a:latin typeface="+mn-lt"/>
          <a:ea typeface="+mn-ea"/>
          <a:cs typeface="+mn-cs"/>
        </a:defRPr>
      </a:lvl8pPr>
      <a:lvl9pPr marL="3886200" indent="-228600" algn="l" rtl="0" eaLnBrk="1" latinLnBrk="0" hangingPunct="1">
        <a:spcBef>
          <a:spcPct val="20000"/>
        </a:spcBef>
        <a:buClr>
          <a:schemeClr val="accent1"/>
        </a:buClr>
        <a:buSzPct val="60000"/>
        <a:buFont typeface="Wingdings 2"/>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AA641DD-4F93-40C1-AFE8-0EA7C5234A20}" type="datetimeFigureOut">
              <a:rPr lang="en-US" smtClean="0"/>
              <a:pPr/>
              <a:t>12/10/2009</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996B1ED-6672-4C6B-A036-08B864BB93D1}"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710" r:id="rId1"/>
    <p:sldLayoutId id="2147483711" r:id="rId2"/>
    <p:sldLayoutId id="2147483712" r:id="rId3"/>
    <p:sldLayoutId id="2147483713" r:id="rId4"/>
    <p:sldLayoutId id="2147483714" r:id="rId5"/>
    <p:sldLayoutId id="2147483715" r:id="rId6"/>
    <p:sldLayoutId id="2147483716" r:id="rId7"/>
    <p:sldLayoutId id="2147483717" r:id="rId8"/>
    <p:sldLayoutId id="2147483718" r:id="rId9"/>
    <p:sldLayoutId id="2147483719" r:id="rId10"/>
    <p:sldLayoutId id="2147483720" r:id="rId11"/>
    <p:sldLayoutId id="2147483721" r:id="rId1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8.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8.xml"/><Relationship Id="rId1" Type="http://schemas.openxmlformats.org/officeDocument/2006/relationships/slideLayout" Target="../slideLayouts/slideLayout8.xml"/></Relationships>
</file>

<file path=ppt/slides/_rels/slide29.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9.xml"/><Relationship Id="rId1" Type="http://schemas.openxmlformats.org/officeDocument/2006/relationships/slideLayout" Target="../slideLayouts/slideLayout8.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8.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8.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8.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8.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noFill/>
          <a:ln/>
        </p:spPr>
        <p:txBody>
          <a:bodyPr>
            <a:normAutofit fontScale="90000"/>
          </a:bodyPr>
          <a:lstStyle/>
          <a:p>
            <a:r>
              <a:rPr lang="en-US" sz="6000" b="1"/>
              <a:t>Chemical Agent Laws</a:t>
            </a:r>
          </a:p>
        </p:txBody>
      </p:sp>
      <p:sp>
        <p:nvSpPr>
          <p:cNvPr id="3075" name="Rectangle 3"/>
          <p:cNvSpPr>
            <a:spLocks noGrp="1" noChangeArrowheads="1"/>
          </p:cNvSpPr>
          <p:nvPr>
            <p:ph idx="1"/>
          </p:nvPr>
        </p:nvSpPr>
        <p:spPr>
          <a:noFill/>
          <a:ln/>
        </p:spPr>
        <p:txBody>
          <a:bodyPr anchor="ctr"/>
          <a:lstStyle/>
          <a:p>
            <a:r>
              <a:rPr lang="en-US" sz="4000" b="1"/>
              <a:t>Penal Code</a:t>
            </a:r>
          </a:p>
          <a:p>
            <a:r>
              <a:rPr lang="en-US" sz="4000" b="1"/>
              <a:t>Business and Professions Code</a:t>
            </a:r>
          </a:p>
          <a:p>
            <a:r>
              <a:rPr lang="en-US" sz="4000" b="1"/>
              <a:t>Food and Agriculture Code</a:t>
            </a:r>
          </a:p>
          <a:p>
            <a:r>
              <a:rPr lang="en-US" sz="4000" b="1"/>
              <a:t>Education Code</a:t>
            </a:r>
          </a:p>
          <a:p>
            <a:r>
              <a:rPr lang="en-US" sz="4000" b="1"/>
              <a:t>Welfare and Institution Code</a:t>
            </a:r>
          </a:p>
        </p:txBody>
      </p:sp>
    </p:spTree>
  </p:cSld>
  <p:clrMapOvr>
    <a:masterClrMapping/>
  </p:clrMapOvr>
  <p:transition>
    <p:zoom/>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ctrTitle"/>
          </p:nvPr>
        </p:nvSpPr>
        <p:spPr>
          <a:xfrm>
            <a:off x="685800" y="2286000"/>
            <a:ext cx="7772400" cy="1143000"/>
          </a:xfrm>
          <a:noFill/>
          <a:ln/>
        </p:spPr>
        <p:txBody>
          <a:bodyPr>
            <a:normAutofit fontScale="90000"/>
          </a:bodyPr>
          <a:lstStyle/>
          <a:p>
            <a:r>
              <a:rPr lang="en-US" sz="8800" b="1"/>
              <a:t>PENAL CODE</a:t>
            </a:r>
          </a:p>
        </p:txBody>
      </p:sp>
    </p:spTree>
  </p:cSld>
  <p:clrMapOvr>
    <a:masterClrMapping/>
  </p:clrMapOvr>
  <p:transition>
    <p:cover dir="rd"/>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a:noFill/>
          <a:ln/>
        </p:spPr>
        <p:txBody>
          <a:bodyPr/>
          <a:lstStyle/>
          <a:p>
            <a:r>
              <a:rPr lang="en-US" b="1"/>
              <a:t>12401 PC - Definition</a:t>
            </a:r>
          </a:p>
        </p:txBody>
      </p:sp>
      <p:sp>
        <p:nvSpPr>
          <p:cNvPr id="5123" name="Rectangle 3"/>
          <p:cNvSpPr>
            <a:spLocks noGrp="1" noChangeArrowheads="1"/>
          </p:cNvSpPr>
          <p:nvPr>
            <p:ph idx="1"/>
          </p:nvPr>
        </p:nvSpPr>
        <p:spPr>
          <a:noFill/>
          <a:ln/>
        </p:spPr>
        <p:txBody>
          <a:bodyPr/>
          <a:lstStyle/>
          <a:p>
            <a:r>
              <a:rPr lang="en-US" sz="3600" b="1"/>
              <a:t>Liquid, Solid or Gaseous Substance</a:t>
            </a:r>
          </a:p>
          <a:p>
            <a:r>
              <a:rPr lang="en-US" sz="3600" b="1"/>
              <a:t>Intended to produce</a:t>
            </a:r>
          </a:p>
          <a:p>
            <a:r>
              <a:rPr lang="en-US" sz="3600" b="1"/>
              <a:t>Temporary discomfort or permanent Injury</a:t>
            </a:r>
          </a:p>
          <a:p>
            <a:r>
              <a:rPr lang="en-US" sz="3600" b="1"/>
              <a:t>Through being vaporized or otherwise released through the air</a:t>
            </a:r>
          </a:p>
        </p:txBody>
      </p:sp>
    </p:spTree>
  </p:cSld>
  <p:clrMapOvr>
    <a:masterClrMapping/>
  </p:clrMapOvr>
  <p:transition>
    <p:zoom/>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dirty="0" err="1" smtClean="0"/>
              <a:t>CWC</a:t>
            </a:r>
            <a:r>
              <a:rPr lang="en-US" dirty="0" smtClean="0"/>
              <a:t> Definition</a:t>
            </a:r>
            <a:br>
              <a:rPr lang="en-US" dirty="0" smtClean="0"/>
            </a:br>
            <a:r>
              <a:rPr lang="en-US" sz="2200" dirty="0" smtClean="0"/>
              <a:t>(Chemical Weapons Convention) </a:t>
            </a:r>
            <a:endParaRPr lang="en-US" sz="2200" dirty="0"/>
          </a:p>
        </p:txBody>
      </p:sp>
      <p:sp>
        <p:nvSpPr>
          <p:cNvPr id="3" name="Content Placeholder 2"/>
          <p:cNvSpPr>
            <a:spLocks noGrp="1"/>
          </p:cNvSpPr>
          <p:nvPr>
            <p:ph idx="1"/>
          </p:nvPr>
        </p:nvSpPr>
        <p:spPr/>
        <p:txBody>
          <a:bodyPr/>
          <a:lstStyle/>
          <a:p>
            <a:pPr algn="ctr">
              <a:buNone/>
            </a:pPr>
            <a:endParaRPr lang="en-US" dirty="0" smtClean="0"/>
          </a:p>
          <a:p>
            <a:pPr algn="ctr">
              <a:buNone/>
            </a:pPr>
            <a:endParaRPr lang="en-US" dirty="0" smtClean="0"/>
          </a:p>
          <a:p>
            <a:pPr algn="ctr">
              <a:buNone/>
            </a:pPr>
            <a:r>
              <a:rPr lang="en-US" dirty="0" smtClean="0"/>
              <a:t>Any chemicals that:</a:t>
            </a:r>
          </a:p>
          <a:p>
            <a:pPr algn="ctr">
              <a:buNone/>
            </a:pPr>
            <a:r>
              <a:rPr lang="en-US" dirty="0" smtClean="0"/>
              <a:t> "can produce rapidly in humans sensory irritation or disabling physical effects which disappear within a short time following termination of exposure.“</a:t>
            </a:r>
          </a:p>
          <a:p>
            <a:pPr algn="ctr">
              <a:buNone/>
            </a:pPr>
            <a:endParaRPr lang="en-US" dirty="0" smtClean="0"/>
          </a:p>
          <a:p>
            <a:endParaRPr lang="en-US"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a:noFill/>
          <a:ln/>
        </p:spPr>
        <p:txBody>
          <a:bodyPr/>
          <a:lstStyle/>
          <a:p>
            <a:r>
              <a:rPr lang="en-US" b="1" dirty="0"/>
              <a:t>12402 PC - Tear Gas Weapon</a:t>
            </a:r>
          </a:p>
        </p:txBody>
      </p:sp>
      <p:sp>
        <p:nvSpPr>
          <p:cNvPr id="6147" name="Rectangle 3"/>
          <p:cNvSpPr>
            <a:spLocks noGrp="1" noChangeArrowheads="1"/>
          </p:cNvSpPr>
          <p:nvPr>
            <p:ph idx="1"/>
          </p:nvPr>
        </p:nvSpPr>
        <p:spPr>
          <a:noFill/>
          <a:ln/>
        </p:spPr>
        <p:txBody>
          <a:bodyPr>
            <a:normAutofit lnSpcReduction="10000"/>
          </a:bodyPr>
          <a:lstStyle/>
          <a:p>
            <a:r>
              <a:rPr lang="en-US" sz="4000" b="1"/>
              <a:t>Shell, cartridge, bomb capable of being exploded</a:t>
            </a:r>
          </a:p>
          <a:p>
            <a:r>
              <a:rPr lang="en-US" sz="4000" b="1"/>
              <a:t>When it is intended to release tear gas</a:t>
            </a:r>
          </a:p>
          <a:p>
            <a:r>
              <a:rPr lang="en-US" sz="4000" b="1"/>
              <a:t>Revolver, pistol, fountain pen gun, Billy </a:t>
            </a:r>
          </a:p>
          <a:p>
            <a:r>
              <a:rPr lang="en-US" sz="4000" b="1"/>
              <a:t>Intended to release tear gas</a:t>
            </a:r>
          </a:p>
        </p:txBody>
      </p:sp>
    </p:spTree>
  </p:cSld>
  <p:clrMapOvr>
    <a:masterClrMapping/>
  </p:clrMapOvr>
  <p:transition>
    <p:zoom/>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a:noFill/>
          <a:ln/>
        </p:spPr>
        <p:txBody>
          <a:bodyPr/>
          <a:lstStyle/>
          <a:p>
            <a:r>
              <a:rPr lang="en-US" b="1"/>
              <a:t>12420 PC - Possession</a:t>
            </a:r>
          </a:p>
        </p:txBody>
      </p:sp>
      <p:sp>
        <p:nvSpPr>
          <p:cNvPr id="7171" name="Rectangle 3"/>
          <p:cNvSpPr>
            <a:spLocks noGrp="1" noChangeArrowheads="1"/>
          </p:cNvSpPr>
          <p:nvPr>
            <p:ph idx="1"/>
          </p:nvPr>
        </p:nvSpPr>
        <p:spPr>
          <a:noFill/>
          <a:ln/>
        </p:spPr>
        <p:txBody>
          <a:bodyPr anchor="ctr"/>
          <a:lstStyle/>
          <a:p>
            <a:r>
              <a:rPr lang="en-US" sz="4000" b="1"/>
              <a:t>Any person, firm or corporation</a:t>
            </a:r>
          </a:p>
          <a:p>
            <a:r>
              <a:rPr lang="en-US" sz="4000" b="1"/>
              <a:t>Knowingly sells, offers for sale, possesses transports</a:t>
            </a:r>
          </a:p>
          <a:p>
            <a:r>
              <a:rPr lang="en-US" sz="4000" b="1"/>
              <a:t>Guilty of a misdemeanor</a:t>
            </a:r>
          </a:p>
        </p:txBody>
      </p:sp>
    </p:spTree>
  </p:cSld>
  <p:clrMapOvr>
    <a:masterClrMapping/>
  </p:clrMapOvr>
  <p:transition>
    <p:zoom/>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a:noFill/>
          <a:ln/>
        </p:spPr>
        <p:txBody>
          <a:bodyPr>
            <a:normAutofit/>
          </a:bodyPr>
          <a:lstStyle/>
          <a:p>
            <a:r>
              <a:rPr lang="en-US" b="1"/>
              <a:t>12403 PC - Peace Officer Exception</a:t>
            </a:r>
          </a:p>
        </p:txBody>
      </p:sp>
      <p:sp>
        <p:nvSpPr>
          <p:cNvPr id="8195" name="Rectangle 3"/>
          <p:cNvSpPr>
            <a:spLocks noGrp="1" noChangeArrowheads="1"/>
          </p:cNvSpPr>
          <p:nvPr>
            <p:ph idx="1"/>
          </p:nvPr>
        </p:nvSpPr>
        <p:spPr>
          <a:noFill/>
          <a:ln/>
        </p:spPr>
        <p:txBody>
          <a:bodyPr/>
          <a:lstStyle/>
          <a:p>
            <a:r>
              <a:rPr lang="en-US" sz="4000" b="1"/>
              <a:t>A peace officer</a:t>
            </a:r>
          </a:p>
          <a:p>
            <a:r>
              <a:rPr lang="en-US" sz="4000" b="1"/>
              <a:t>Can use carry, etc...</a:t>
            </a:r>
          </a:p>
          <a:p>
            <a:r>
              <a:rPr lang="en-US" sz="4000" b="1"/>
              <a:t>Successfully completes POST instruction in use of tear gas</a:t>
            </a:r>
          </a:p>
        </p:txBody>
      </p:sp>
    </p:spTree>
  </p:cSld>
  <p:clrMapOvr>
    <a:masterClrMapping/>
  </p:clrMapOvr>
  <p:transition>
    <p:zoom/>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a:noFill/>
          <a:ln/>
        </p:spPr>
        <p:txBody>
          <a:bodyPr/>
          <a:lstStyle/>
          <a:p>
            <a:r>
              <a:rPr lang="en-US" b="1"/>
              <a:t>12403.4 PC  - Military Exception</a:t>
            </a:r>
          </a:p>
        </p:txBody>
      </p:sp>
      <p:sp>
        <p:nvSpPr>
          <p:cNvPr id="9219" name="Rectangle 3"/>
          <p:cNvSpPr>
            <a:spLocks noGrp="1" noChangeArrowheads="1"/>
          </p:cNvSpPr>
          <p:nvPr>
            <p:ph idx="1"/>
          </p:nvPr>
        </p:nvSpPr>
        <p:spPr>
          <a:noFill/>
          <a:ln/>
        </p:spPr>
        <p:txBody>
          <a:bodyPr/>
          <a:lstStyle/>
          <a:p>
            <a:r>
              <a:rPr lang="en-US" sz="4000" b="1"/>
              <a:t>Military, federal law enforcement</a:t>
            </a:r>
          </a:p>
          <a:p>
            <a:r>
              <a:rPr lang="en-US" sz="4000" b="1"/>
              <a:t>Can purchase, possess, transport</a:t>
            </a:r>
          </a:p>
          <a:p>
            <a:r>
              <a:rPr lang="en-US" sz="4000" b="1"/>
              <a:t>For Official Use in the discharge of their duties</a:t>
            </a:r>
          </a:p>
        </p:txBody>
      </p:sp>
    </p:spTree>
  </p:cSld>
  <p:clrMapOvr>
    <a:masterClrMapping/>
  </p:clrMapOvr>
  <p:transition>
    <p:zoom/>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a:noFill/>
          <a:ln/>
        </p:spPr>
        <p:txBody>
          <a:bodyPr>
            <a:normAutofit fontScale="90000"/>
          </a:bodyPr>
          <a:lstStyle/>
          <a:p>
            <a:r>
              <a:rPr lang="en-US" b="1"/>
              <a:t>12403.5 PC - Security Guard Exception</a:t>
            </a:r>
          </a:p>
        </p:txBody>
      </p:sp>
      <p:sp>
        <p:nvSpPr>
          <p:cNvPr id="10243" name="Rectangle 3"/>
          <p:cNvSpPr>
            <a:spLocks noGrp="1" noChangeArrowheads="1"/>
          </p:cNvSpPr>
          <p:nvPr>
            <p:ph idx="1"/>
          </p:nvPr>
        </p:nvSpPr>
        <p:spPr>
          <a:noFill/>
          <a:ln/>
        </p:spPr>
        <p:txBody>
          <a:bodyPr>
            <a:normAutofit/>
          </a:bodyPr>
          <a:lstStyle/>
          <a:p>
            <a:r>
              <a:rPr lang="en-US" sz="4000" b="1"/>
              <a:t>License as a private security guard or private investigator</a:t>
            </a:r>
          </a:p>
          <a:p>
            <a:r>
              <a:rPr lang="en-US" sz="4000" b="1"/>
              <a:t>Purchase, possess, transport</a:t>
            </a:r>
          </a:p>
          <a:p>
            <a:r>
              <a:rPr lang="en-US" sz="4000" b="1"/>
              <a:t>Used solely for defensive purposes </a:t>
            </a:r>
          </a:p>
          <a:p>
            <a:r>
              <a:rPr lang="en-US" sz="4000" b="1"/>
              <a:t>Complete a Dept. Consumer Affairs certified course</a:t>
            </a:r>
          </a:p>
        </p:txBody>
      </p:sp>
    </p:spTree>
  </p:cSld>
  <p:clrMapOvr>
    <a:masterClrMapping/>
  </p:clrMapOvr>
  <p:transition>
    <p:zoom/>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a:noFill/>
          <a:ln/>
        </p:spPr>
        <p:txBody>
          <a:bodyPr/>
          <a:lstStyle/>
          <a:p>
            <a:r>
              <a:rPr lang="en-US" b="1"/>
              <a:t>12403.7 (a) PC - Citizen Exception</a:t>
            </a:r>
          </a:p>
        </p:txBody>
      </p:sp>
      <p:sp>
        <p:nvSpPr>
          <p:cNvPr id="11267" name="Rectangle 3"/>
          <p:cNvSpPr>
            <a:spLocks noGrp="1" noChangeArrowheads="1"/>
          </p:cNvSpPr>
          <p:nvPr>
            <p:ph idx="1"/>
          </p:nvPr>
        </p:nvSpPr>
        <p:spPr>
          <a:noFill/>
          <a:ln/>
        </p:spPr>
        <p:txBody>
          <a:bodyPr/>
          <a:lstStyle/>
          <a:p>
            <a:r>
              <a:rPr lang="en-US" sz="6000" b="1"/>
              <a:t>Persons prohibited from possessing</a:t>
            </a:r>
          </a:p>
        </p:txBody>
      </p:sp>
    </p:spTree>
  </p:cSld>
  <p:clrMapOvr>
    <a:masterClrMapping/>
  </p:clrMapOvr>
  <p:transition>
    <p:zoom/>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a:noFill/>
          <a:ln/>
        </p:spPr>
        <p:txBody>
          <a:bodyPr/>
          <a:lstStyle/>
          <a:p>
            <a:r>
              <a:rPr lang="en-US" b="1"/>
              <a:t>12403.7 (a) PC - Citizen Exception</a:t>
            </a:r>
          </a:p>
        </p:txBody>
      </p:sp>
      <p:sp>
        <p:nvSpPr>
          <p:cNvPr id="12291" name="Rectangle 3"/>
          <p:cNvSpPr>
            <a:spLocks noGrp="1" noChangeArrowheads="1"/>
          </p:cNvSpPr>
          <p:nvPr>
            <p:ph idx="1"/>
          </p:nvPr>
        </p:nvSpPr>
        <p:spPr>
          <a:noFill/>
          <a:ln/>
        </p:spPr>
        <p:txBody>
          <a:bodyPr anchor="ctr"/>
          <a:lstStyle/>
          <a:p>
            <a:pPr lvl="1"/>
            <a:r>
              <a:rPr lang="en-US" sz="3200" b="1"/>
              <a:t>Addicted to any narcotic drug</a:t>
            </a:r>
            <a:endParaRPr lang="en-US"/>
          </a:p>
          <a:p>
            <a:pPr lvl="1"/>
            <a:r>
              <a:rPr lang="en-US" sz="3200" b="1"/>
              <a:t>Convicted of a crime involving assault</a:t>
            </a:r>
          </a:p>
          <a:p>
            <a:pPr lvl="1"/>
            <a:r>
              <a:rPr lang="en-US" sz="3200" b="1"/>
              <a:t>Convicted of a felony</a:t>
            </a:r>
          </a:p>
          <a:p>
            <a:pPr lvl="1"/>
            <a:r>
              <a:rPr lang="en-US" sz="3200" b="1"/>
              <a:t>Shall not furnish to a Minor</a:t>
            </a:r>
          </a:p>
          <a:p>
            <a:pPr lvl="1"/>
            <a:r>
              <a:rPr lang="en-US" sz="3200" b="1"/>
              <a:t>Convicted of the misuse of Tear Gas</a:t>
            </a:r>
          </a:p>
          <a:p>
            <a:pPr lvl="1"/>
            <a:r>
              <a:rPr lang="en-US" sz="3200" b="1"/>
              <a:t>No minor (under 16)</a:t>
            </a:r>
          </a:p>
        </p:txBody>
      </p:sp>
    </p:spTree>
  </p:cSld>
  <p:clrMapOvr>
    <a:masterClrMapping/>
  </p:clrMapOvr>
  <p:transition>
    <p:zoom/>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ChangeArrowheads="1"/>
          </p:cNvSpPr>
          <p:nvPr>
            <p:ph type="title"/>
          </p:nvPr>
        </p:nvSpPr>
        <p:spPr/>
        <p:txBody>
          <a:bodyPr/>
          <a:lstStyle/>
          <a:p>
            <a:r>
              <a:rPr lang="en-US" b="1"/>
              <a:t>12403.7  PC - Citizen Exception</a:t>
            </a:r>
          </a:p>
        </p:txBody>
      </p:sp>
      <p:sp>
        <p:nvSpPr>
          <p:cNvPr id="34819" name="Rectangle 3"/>
          <p:cNvSpPr>
            <a:spLocks noGrp="1" noChangeArrowheads="1"/>
          </p:cNvSpPr>
          <p:nvPr>
            <p:ph idx="1"/>
          </p:nvPr>
        </p:nvSpPr>
        <p:spPr/>
        <p:txBody>
          <a:bodyPr/>
          <a:lstStyle/>
          <a:p>
            <a:r>
              <a:rPr lang="en-US" sz="6000" b="1"/>
              <a:t>Used for Self Defense Purposes Only</a:t>
            </a:r>
          </a:p>
          <a:p>
            <a:endParaRPr lang="en-US"/>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a:noFill/>
          <a:ln/>
        </p:spPr>
        <p:txBody>
          <a:bodyPr/>
          <a:lstStyle/>
          <a:p>
            <a:r>
              <a:rPr lang="en-US" sz="4000" b="1"/>
              <a:t>12403.7 (e) PC - Citizen Exception</a:t>
            </a:r>
          </a:p>
        </p:txBody>
      </p:sp>
      <p:sp>
        <p:nvSpPr>
          <p:cNvPr id="13315" name="Rectangle 3"/>
          <p:cNvSpPr>
            <a:spLocks noGrp="1" noChangeArrowheads="1"/>
          </p:cNvSpPr>
          <p:nvPr>
            <p:ph idx="1"/>
          </p:nvPr>
        </p:nvSpPr>
        <p:spPr>
          <a:noFill/>
          <a:ln/>
        </p:spPr>
        <p:txBody>
          <a:bodyPr>
            <a:normAutofit/>
          </a:bodyPr>
          <a:lstStyle/>
          <a:p>
            <a:r>
              <a:rPr lang="en-US" sz="4800"/>
              <a:t>No device that expels projectile</a:t>
            </a:r>
          </a:p>
          <a:p>
            <a:r>
              <a:rPr lang="en-US" sz="4800"/>
              <a:t>No method other than aerosol</a:t>
            </a:r>
          </a:p>
          <a:p>
            <a:r>
              <a:rPr lang="en-US" sz="4800"/>
              <a:t>No more than 2.5 ounces of aerosol spray</a:t>
            </a:r>
          </a:p>
        </p:txBody>
      </p:sp>
    </p:spTree>
  </p:cSld>
  <p:clrMapOvr>
    <a:masterClrMapping/>
  </p:clrMapOvr>
  <p:transition>
    <p:zoom/>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a:noFill/>
          <a:ln/>
        </p:spPr>
        <p:txBody>
          <a:bodyPr/>
          <a:lstStyle/>
          <a:p>
            <a:r>
              <a:rPr lang="en-US" b="1"/>
              <a:t>12403.7 PC - Citizen Exception</a:t>
            </a:r>
          </a:p>
        </p:txBody>
      </p:sp>
      <p:sp>
        <p:nvSpPr>
          <p:cNvPr id="14339" name="Rectangle 3"/>
          <p:cNvSpPr>
            <a:spLocks noGrp="1" noChangeArrowheads="1"/>
          </p:cNvSpPr>
          <p:nvPr>
            <p:ph idx="1"/>
          </p:nvPr>
        </p:nvSpPr>
        <p:spPr>
          <a:noFill/>
          <a:ln/>
        </p:spPr>
        <p:txBody>
          <a:bodyPr/>
          <a:lstStyle/>
          <a:p>
            <a:r>
              <a:rPr lang="en-US" sz="4800"/>
              <a:t>Must have warning label</a:t>
            </a:r>
          </a:p>
          <a:p>
            <a:r>
              <a:rPr lang="en-US" sz="4800"/>
              <a:t>Expiration date</a:t>
            </a:r>
          </a:p>
          <a:p>
            <a:r>
              <a:rPr lang="en-US" sz="4800"/>
              <a:t> Printed instruction for use</a:t>
            </a:r>
          </a:p>
          <a:p>
            <a:r>
              <a:rPr lang="en-US" sz="4800"/>
              <a:t>Ramifications of improper use</a:t>
            </a:r>
          </a:p>
        </p:txBody>
      </p:sp>
    </p:spTree>
  </p:cSld>
  <p:clrMapOvr>
    <a:masterClrMapping/>
  </p:clrMapOvr>
  <p:transition>
    <p:zoom/>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a:noFill/>
          <a:ln/>
        </p:spPr>
        <p:txBody>
          <a:bodyPr/>
          <a:lstStyle/>
          <a:p>
            <a:r>
              <a:rPr lang="en-US" b="1"/>
              <a:t>12403.7 PC - Citizen Exception</a:t>
            </a:r>
          </a:p>
        </p:txBody>
      </p:sp>
      <p:sp>
        <p:nvSpPr>
          <p:cNvPr id="15363" name="Rectangle 3"/>
          <p:cNvSpPr>
            <a:spLocks noGrp="1" noChangeArrowheads="1"/>
          </p:cNvSpPr>
          <p:nvPr>
            <p:ph idx="1"/>
          </p:nvPr>
        </p:nvSpPr>
        <p:spPr>
          <a:noFill/>
          <a:ln/>
        </p:spPr>
        <p:txBody>
          <a:bodyPr/>
          <a:lstStyle/>
          <a:p>
            <a:r>
              <a:rPr lang="en-US" sz="5400"/>
              <a:t>Use of tear gas</a:t>
            </a:r>
          </a:p>
          <a:p>
            <a:r>
              <a:rPr lang="en-US" sz="5400"/>
              <a:t>Other than Self Defense</a:t>
            </a:r>
          </a:p>
          <a:p>
            <a:r>
              <a:rPr lang="en-US" sz="5400"/>
              <a:t>Felony</a:t>
            </a:r>
          </a:p>
        </p:txBody>
      </p:sp>
    </p:spTree>
  </p:cSld>
  <p:clrMapOvr>
    <a:masterClrMapping/>
  </p:clrMapOvr>
  <p:transition>
    <p:zoom/>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ChangeArrowheads="1"/>
          </p:cNvSpPr>
          <p:nvPr/>
        </p:nvSpPr>
        <p:spPr bwMode="auto">
          <a:xfrm>
            <a:off x="366713" y="1646238"/>
            <a:ext cx="8334375" cy="2530475"/>
          </a:xfrm>
          <a:prstGeom prst="rect">
            <a:avLst/>
          </a:prstGeom>
          <a:noFill/>
          <a:ln w="9525">
            <a:noFill/>
            <a:miter lim="800000"/>
            <a:headEnd/>
            <a:tailEnd/>
          </a:ln>
          <a:effectLst/>
        </p:spPr>
        <p:txBody>
          <a:bodyPr lIns="92075" tIns="46038" rIns="92075" bIns="46038">
            <a:spAutoFit/>
          </a:bodyPr>
          <a:lstStyle/>
          <a:p>
            <a:pPr algn="ctr"/>
            <a:r>
              <a:rPr lang="en-US" sz="8000" b="1">
                <a:latin typeface="Copperplate Gothic Bold" pitchFamily="34" charset="0"/>
              </a:rPr>
              <a:t>What is Self Defense?</a:t>
            </a:r>
          </a:p>
        </p:txBody>
      </p:sp>
    </p:spTree>
  </p:cSld>
  <p:clrMapOvr>
    <a:masterClrMapping/>
  </p:clrMapOvr>
  <p:transition>
    <p:zoom/>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a:noFill/>
          <a:ln/>
        </p:spPr>
        <p:txBody>
          <a:bodyPr/>
          <a:lstStyle/>
          <a:p>
            <a:r>
              <a:rPr lang="en-US"/>
              <a:t>12403.8 PC Minors</a:t>
            </a:r>
          </a:p>
        </p:txBody>
      </p:sp>
      <p:sp>
        <p:nvSpPr>
          <p:cNvPr id="17411" name="Rectangle 3"/>
          <p:cNvSpPr>
            <a:spLocks noGrp="1" noChangeArrowheads="1"/>
          </p:cNvSpPr>
          <p:nvPr>
            <p:ph idx="1"/>
          </p:nvPr>
        </p:nvSpPr>
        <p:spPr>
          <a:xfrm>
            <a:off x="685800" y="1676400"/>
            <a:ext cx="7772400" cy="4114800"/>
          </a:xfrm>
          <a:noFill/>
          <a:ln/>
        </p:spPr>
        <p:txBody>
          <a:bodyPr>
            <a:normAutofit fontScale="92500" lnSpcReduction="10000"/>
          </a:bodyPr>
          <a:lstStyle/>
          <a:p>
            <a:r>
              <a:rPr lang="en-US" sz="5400"/>
              <a:t>16 years of age</a:t>
            </a:r>
          </a:p>
          <a:p>
            <a:r>
              <a:rPr lang="en-US" sz="5400"/>
              <a:t>consent of parent or guardian</a:t>
            </a:r>
          </a:p>
          <a:p>
            <a:r>
              <a:rPr lang="en-US" sz="5400"/>
              <a:t>Civil liability belongs to person signed consent</a:t>
            </a:r>
          </a:p>
        </p:txBody>
      </p:sp>
    </p:spTree>
  </p:cSld>
  <p:clrMapOvr>
    <a:masterClrMapping/>
  </p:clrMapOvr>
  <p:transition>
    <p:zoom/>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a:noFill/>
          <a:ln/>
        </p:spPr>
        <p:txBody>
          <a:bodyPr/>
          <a:lstStyle/>
          <a:p>
            <a:r>
              <a:rPr lang="en-US"/>
              <a:t>12403.9 PC Jails</a:t>
            </a:r>
          </a:p>
        </p:txBody>
      </p:sp>
      <p:sp>
        <p:nvSpPr>
          <p:cNvPr id="18435" name="Rectangle 3"/>
          <p:cNvSpPr>
            <a:spLocks noGrp="1" noChangeArrowheads="1"/>
          </p:cNvSpPr>
          <p:nvPr>
            <p:ph idx="1"/>
          </p:nvPr>
        </p:nvSpPr>
        <p:spPr>
          <a:noFill/>
          <a:ln/>
        </p:spPr>
        <p:txBody>
          <a:bodyPr/>
          <a:lstStyle/>
          <a:p>
            <a:r>
              <a:rPr lang="en-US" sz="4400"/>
              <a:t>Custodial Officer of County</a:t>
            </a:r>
          </a:p>
          <a:p>
            <a:r>
              <a:rPr lang="en-US" sz="4400"/>
              <a:t>May carry Tear Gas while on-duty</a:t>
            </a:r>
          </a:p>
          <a:p>
            <a:r>
              <a:rPr lang="en-US" sz="4400"/>
              <a:t>May carry off-duty only in accordance with other laws</a:t>
            </a: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2"/>
          <p:cNvSpPr>
            <a:spLocks noGrp="1" noChangeArrowheads="1"/>
          </p:cNvSpPr>
          <p:nvPr>
            <p:ph type="title"/>
          </p:nvPr>
        </p:nvSpPr>
        <p:spPr/>
        <p:txBody>
          <a:bodyPr/>
          <a:lstStyle/>
          <a:p>
            <a:r>
              <a:rPr lang="en-US"/>
              <a:t>830.5 PC</a:t>
            </a:r>
          </a:p>
        </p:txBody>
      </p:sp>
      <p:sp>
        <p:nvSpPr>
          <p:cNvPr id="98307" name="Rectangle 3"/>
          <p:cNvSpPr>
            <a:spLocks noGrp="1" noChangeArrowheads="1"/>
          </p:cNvSpPr>
          <p:nvPr>
            <p:ph idx="1"/>
          </p:nvPr>
        </p:nvSpPr>
        <p:spPr/>
        <p:txBody>
          <a:bodyPr/>
          <a:lstStyle/>
          <a:p>
            <a:r>
              <a:rPr lang="en-US"/>
              <a:t>Probation Officers are Peace Officers:</a:t>
            </a:r>
          </a:p>
          <a:p>
            <a:r>
              <a:rPr lang="en-US"/>
              <a:t>While engaged in the performance of the duties of their respective employment and for the purpose of carrying out the primary function of their employment </a:t>
            </a:r>
          </a:p>
          <a:p>
            <a:endParaRPr 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a:noFill/>
          <a:ln/>
        </p:spPr>
        <p:txBody>
          <a:bodyPr/>
          <a:lstStyle/>
          <a:p>
            <a:r>
              <a:rPr lang="en-US"/>
              <a:t>12421 PC - Markings</a:t>
            </a:r>
          </a:p>
        </p:txBody>
      </p:sp>
      <p:sp>
        <p:nvSpPr>
          <p:cNvPr id="19459" name="Rectangle 3"/>
          <p:cNvSpPr>
            <a:spLocks noGrp="1" noChangeArrowheads="1"/>
          </p:cNvSpPr>
          <p:nvPr>
            <p:ph idx="1"/>
          </p:nvPr>
        </p:nvSpPr>
        <p:spPr>
          <a:noFill/>
          <a:ln/>
        </p:spPr>
        <p:txBody>
          <a:bodyPr/>
          <a:lstStyle/>
          <a:p>
            <a:r>
              <a:rPr lang="en-US" sz="6000"/>
              <a:t>Each device must have</a:t>
            </a:r>
          </a:p>
          <a:p>
            <a:r>
              <a:rPr lang="en-US" sz="6000"/>
              <a:t>Name of Manufacturer</a:t>
            </a:r>
          </a:p>
          <a:p>
            <a:r>
              <a:rPr lang="en-US" sz="6000"/>
              <a:t>Expiration Date</a:t>
            </a:r>
          </a:p>
        </p:txBody>
      </p:sp>
    </p:spTree>
  </p:cSld>
  <p:clrMapOvr>
    <a:masterClrMapping/>
  </p:clrMapOvr>
  <p:transition>
    <p:zoom/>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a:noFill/>
          <a:ln/>
        </p:spPr>
        <p:txBody>
          <a:bodyPr>
            <a:normAutofit/>
          </a:bodyPr>
          <a:lstStyle/>
          <a:p>
            <a:r>
              <a:rPr lang="en-US"/>
              <a:t>12422 PC - Destruction of Markings</a:t>
            </a:r>
          </a:p>
        </p:txBody>
      </p:sp>
      <p:sp>
        <p:nvSpPr>
          <p:cNvPr id="20483" name="Rectangle 3"/>
          <p:cNvSpPr>
            <a:spLocks noGrp="1" noChangeArrowheads="1"/>
          </p:cNvSpPr>
          <p:nvPr>
            <p:ph idx="1"/>
          </p:nvPr>
        </p:nvSpPr>
        <p:spPr>
          <a:noFill/>
          <a:ln/>
        </p:spPr>
        <p:txBody>
          <a:bodyPr/>
          <a:lstStyle/>
          <a:p>
            <a:r>
              <a:rPr lang="en-US" sz="4400"/>
              <a:t>Changes, alters, removes, obliterates</a:t>
            </a:r>
          </a:p>
          <a:p>
            <a:r>
              <a:rPr lang="en-US" sz="4400"/>
              <a:t>Serial number or mark of identification</a:t>
            </a:r>
          </a:p>
          <a:p>
            <a:r>
              <a:rPr lang="en-US" sz="4400"/>
              <a:t>Felony</a:t>
            </a:r>
          </a:p>
          <a:p>
            <a:r>
              <a:rPr lang="en-US" sz="4400"/>
              <a:t>Possession presumptive</a:t>
            </a:r>
          </a:p>
        </p:txBody>
      </p:sp>
    </p:spTree>
  </p:cSld>
  <p:clrMapOvr>
    <a:masterClrMapping/>
  </p:clrMapOvr>
  <p:transition>
    <p:zoom/>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a:noFill/>
          <a:ln/>
        </p:spPr>
        <p:txBody>
          <a:bodyPr>
            <a:normAutofit/>
          </a:bodyPr>
          <a:lstStyle/>
          <a:p>
            <a:r>
              <a:rPr lang="en-US"/>
              <a:t>171b PC - Possess in Public Building</a:t>
            </a:r>
          </a:p>
        </p:txBody>
      </p:sp>
      <p:sp>
        <p:nvSpPr>
          <p:cNvPr id="21507" name="Rectangle 3"/>
          <p:cNvSpPr>
            <a:spLocks noGrp="1" noChangeArrowheads="1"/>
          </p:cNvSpPr>
          <p:nvPr>
            <p:ph idx="1"/>
          </p:nvPr>
        </p:nvSpPr>
        <p:spPr>
          <a:noFill/>
          <a:ln/>
        </p:spPr>
        <p:txBody>
          <a:bodyPr/>
          <a:lstStyle/>
          <a:p>
            <a:r>
              <a:rPr lang="en-US" sz="4400"/>
              <a:t>Possess in public building</a:t>
            </a:r>
          </a:p>
          <a:p>
            <a:r>
              <a:rPr lang="en-US" sz="4400"/>
              <a:t>Meeting required to be open to public</a:t>
            </a:r>
          </a:p>
          <a:p>
            <a:r>
              <a:rPr lang="en-US" sz="4400"/>
              <a:t>Unauthorized Tear Gas Weapon</a:t>
            </a:r>
          </a:p>
          <a:p>
            <a:r>
              <a:rPr lang="en-US" sz="4400"/>
              <a:t>Wobbler</a:t>
            </a:r>
          </a:p>
        </p:txBody>
      </p:sp>
    </p:spTree>
  </p:cSld>
  <p:clrMapOvr>
    <a:masterClrMapping/>
  </p:clrMapOvr>
  <p:transition>
    <p:zoom/>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a:noFill/>
          <a:ln/>
        </p:spPr>
        <p:txBody>
          <a:bodyPr>
            <a:normAutofit/>
          </a:bodyPr>
          <a:lstStyle/>
          <a:p>
            <a:r>
              <a:rPr lang="en-US"/>
              <a:t>171b PC - Possess in Public Building</a:t>
            </a:r>
          </a:p>
        </p:txBody>
      </p:sp>
      <p:sp>
        <p:nvSpPr>
          <p:cNvPr id="22531" name="Rectangle 3"/>
          <p:cNvSpPr>
            <a:spLocks noGrp="1" noChangeArrowheads="1"/>
          </p:cNvSpPr>
          <p:nvPr>
            <p:ph idx="1"/>
          </p:nvPr>
        </p:nvSpPr>
        <p:spPr>
          <a:noFill/>
          <a:ln/>
        </p:spPr>
        <p:txBody>
          <a:bodyPr/>
          <a:lstStyle/>
          <a:p>
            <a:r>
              <a:rPr lang="en-US" sz="5400"/>
              <a:t>Exception Peace Officer</a:t>
            </a:r>
          </a:p>
          <a:p>
            <a:r>
              <a:rPr lang="en-US" sz="5400"/>
              <a:t>Official duties</a:t>
            </a:r>
          </a:p>
          <a:p>
            <a:r>
              <a:rPr lang="en-US" sz="5400"/>
              <a:t>Shall apply if party to action</a:t>
            </a:r>
          </a:p>
        </p:txBody>
      </p:sp>
    </p:spTree>
  </p:cSld>
  <p:clrMapOvr>
    <a:masterClrMapping/>
  </p:clrMapOvr>
  <p:transition>
    <p:zoom/>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a:noFill/>
          <a:ln/>
        </p:spPr>
        <p:txBody>
          <a:bodyPr/>
          <a:lstStyle/>
          <a:p>
            <a:r>
              <a:rPr lang="en-US"/>
              <a:t>4502 PC - Poss. Weapon</a:t>
            </a:r>
          </a:p>
        </p:txBody>
      </p:sp>
      <p:sp>
        <p:nvSpPr>
          <p:cNvPr id="23555" name="Rectangle 3"/>
          <p:cNvSpPr>
            <a:spLocks noGrp="1" noChangeArrowheads="1"/>
          </p:cNvSpPr>
          <p:nvPr>
            <p:ph idx="1"/>
          </p:nvPr>
        </p:nvSpPr>
        <p:spPr>
          <a:noFill/>
          <a:ln/>
        </p:spPr>
        <p:txBody>
          <a:bodyPr>
            <a:normAutofit lnSpcReduction="10000"/>
          </a:bodyPr>
          <a:lstStyle/>
          <a:p>
            <a:r>
              <a:rPr lang="en-US" sz="5400"/>
              <a:t>Confined to prison or road camp</a:t>
            </a:r>
          </a:p>
          <a:p>
            <a:r>
              <a:rPr lang="en-US" sz="5400"/>
              <a:t>Possess carries</a:t>
            </a:r>
          </a:p>
          <a:p>
            <a:r>
              <a:rPr lang="en-US" sz="5400"/>
              <a:t>Tear gas</a:t>
            </a:r>
          </a:p>
          <a:p>
            <a:r>
              <a:rPr lang="en-US" sz="5400"/>
              <a:t>Felony</a:t>
            </a:r>
          </a:p>
        </p:txBody>
      </p:sp>
    </p:spTree>
  </p:cSld>
  <p:clrMapOvr>
    <a:masterClrMapping/>
  </p:clrMapOvr>
  <p:transition>
    <p:zoom/>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a:xfrm>
            <a:off x="609600" y="2743200"/>
            <a:ext cx="7772400" cy="1143000"/>
          </a:xfrm>
          <a:noFill/>
          <a:ln/>
        </p:spPr>
        <p:txBody>
          <a:bodyPr>
            <a:normAutofit fontScale="90000"/>
          </a:bodyPr>
          <a:lstStyle/>
          <a:p>
            <a:r>
              <a:rPr lang="en-US" sz="9600"/>
              <a:t>Food and Agriculture Code</a:t>
            </a:r>
          </a:p>
        </p:txBody>
      </p:sp>
    </p:spTree>
  </p:cSld>
  <p:clrMapOvr>
    <a:masterClrMapping/>
  </p:clrMapOvr>
  <p:transition>
    <p:dissolve/>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a:noFill/>
          <a:ln/>
        </p:spPr>
        <p:txBody>
          <a:bodyPr/>
          <a:lstStyle/>
          <a:p>
            <a:r>
              <a:rPr lang="en-US"/>
              <a:t>12753 F&amp;A Economic Poison</a:t>
            </a:r>
          </a:p>
        </p:txBody>
      </p:sp>
      <p:sp>
        <p:nvSpPr>
          <p:cNvPr id="25603" name="Rectangle 3"/>
          <p:cNvSpPr>
            <a:spLocks noGrp="1" noChangeArrowheads="1"/>
          </p:cNvSpPr>
          <p:nvPr>
            <p:ph idx="1"/>
          </p:nvPr>
        </p:nvSpPr>
        <p:spPr>
          <a:noFill/>
          <a:ln/>
        </p:spPr>
        <p:txBody>
          <a:bodyPr/>
          <a:lstStyle/>
          <a:p>
            <a:r>
              <a:rPr lang="en-US" sz="8800"/>
              <a:t>Any substance</a:t>
            </a:r>
          </a:p>
          <a:p>
            <a:r>
              <a:rPr lang="en-US" sz="8800"/>
              <a:t>Repelling Pests</a:t>
            </a:r>
          </a:p>
        </p:txBody>
      </p:sp>
    </p:spTree>
  </p:cSld>
  <p:clrMapOvr>
    <a:masterClrMapping/>
  </p:clrMapOvr>
  <p:transition>
    <p:dissolve/>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a:noFill/>
          <a:ln/>
        </p:spPr>
        <p:txBody>
          <a:bodyPr/>
          <a:lstStyle/>
          <a:p>
            <a:r>
              <a:rPr lang="en-US"/>
              <a:t>12995 F&amp;A - Possession</a:t>
            </a:r>
          </a:p>
        </p:txBody>
      </p:sp>
      <p:sp>
        <p:nvSpPr>
          <p:cNvPr id="26627" name="Rectangle 3"/>
          <p:cNvSpPr>
            <a:spLocks noGrp="1" noChangeArrowheads="1"/>
          </p:cNvSpPr>
          <p:nvPr>
            <p:ph idx="1"/>
          </p:nvPr>
        </p:nvSpPr>
        <p:spPr>
          <a:noFill/>
          <a:ln/>
        </p:spPr>
        <p:txBody>
          <a:bodyPr/>
          <a:lstStyle/>
          <a:p>
            <a:r>
              <a:rPr lang="en-US" sz="6000"/>
              <a:t>Possess or use</a:t>
            </a:r>
          </a:p>
          <a:p>
            <a:r>
              <a:rPr lang="en-US" sz="6000"/>
              <a:t>Economic Poison</a:t>
            </a:r>
          </a:p>
          <a:p>
            <a:r>
              <a:rPr lang="en-US" sz="6000"/>
              <a:t>Not Registered</a:t>
            </a:r>
          </a:p>
          <a:p>
            <a:r>
              <a:rPr lang="en-US" sz="6000"/>
              <a:t>Misdemeanor</a:t>
            </a:r>
          </a:p>
        </p:txBody>
      </p:sp>
    </p:spTree>
  </p:cSld>
  <p:clrMapOvr>
    <a:masterClrMapping/>
  </p:clrMapOvr>
  <p:transition>
    <p:dissolve/>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94210" name="Picture 2" descr="halt"/>
          <p:cNvPicPr>
            <a:picLocks noChangeAspect="1" noChangeArrowheads="1"/>
          </p:cNvPicPr>
          <p:nvPr/>
        </p:nvPicPr>
        <p:blipFill>
          <a:blip r:embed="rId3" cstate="print"/>
          <a:srcRect/>
          <a:stretch>
            <a:fillRect/>
          </a:stretch>
        </p:blipFill>
        <p:spPr bwMode="auto">
          <a:xfrm>
            <a:off x="3244850" y="609600"/>
            <a:ext cx="2690813" cy="5562600"/>
          </a:xfrm>
          <a:prstGeom prst="rect">
            <a:avLst/>
          </a:prstGeom>
          <a:noFill/>
        </p:spPr>
      </p:pic>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96258" name="Picture 2" descr="dog shield"/>
          <p:cNvPicPr>
            <a:picLocks noChangeAspect="1" noChangeArrowheads="1"/>
          </p:cNvPicPr>
          <p:nvPr/>
        </p:nvPicPr>
        <p:blipFill>
          <a:blip r:embed="rId3" cstate="print"/>
          <a:srcRect/>
          <a:stretch>
            <a:fillRect/>
          </a:stretch>
        </p:blipFill>
        <p:spPr bwMode="auto">
          <a:xfrm>
            <a:off x="3398838" y="685800"/>
            <a:ext cx="2379662" cy="5410200"/>
          </a:xfrm>
          <a:prstGeom prst="rect">
            <a:avLst/>
          </a:prstGeom>
          <a:noFill/>
        </p:spPr>
      </p:pic>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a:xfrm>
            <a:off x="685800" y="2286000"/>
            <a:ext cx="7772400" cy="1143000"/>
          </a:xfrm>
          <a:noFill/>
          <a:ln/>
        </p:spPr>
        <p:txBody>
          <a:bodyPr>
            <a:normAutofit fontScale="90000"/>
          </a:bodyPr>
          <a:lstStyle/>
          <a:p>
            <a:r>
              <a:rPr lang="en-US" sz="9600"/>
              <a:t>EDUCATION CODE</a:t>
            </a:r>
          </a:p>
        </p:txBody>
      </p:sp>
    </p:spTree>
  </p:cSld>
  <p:clrMapOvr>
    <a:masterClrMapping/>
  </p:clrMapOvr>
  <p:transition spd="slow">
    <p:wipe dir="d"/>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a:noFill/>
          <a:ln/>
        </p:spPr>
        <p:txBody>
          <a:bodyPr/>
          <a:lstStyle/>
          <a:p>
            <a:r>
              <a:rPr lang="en-US"/>
              <a:t>49330 EdC - Injurious Objects</a:t>
            </a:r>
          </a:p>
        </p:txBody>
      </p:sp>
      <p:sp>
        <p:nvSpPr>
          <p:cNvPr id="28675" name="Rectangle 3"/>
          <p:cNvSpPr>
            <a:spLocks noGrp="1" noChangeArrowheads="1"/>
          </p:cNvSpPr>
          <p:nvPr>
            <p:ph idx="1"/>
          </p:nvPr>
        </p:nvSpPr>
        <p:spPr>
          <a:noFill/>
          <a:ln/>
        </p:spPr>
        <p:txBody>
          <a:bodyPr/>
          <a:lstStyle/>
          <a:p>
            <a:r>
              <a:rPr lang="en-US" sz="5400"/>
              <a:t>Any object listed in 12401 PC</a:t>
            </a:r>
          </a:p>
          <a:p>
            <a:r>
              <a:rPr lang="en-US" sz="5400"/>
              <a:t>Not necessary for Academic purposes of the pupil</a:t>
            </a:r>
          </a:p>
        </p:txBody>
      </p:sp>
    </p:spTree>
  </p:cSld>
  <p:clrMapOvr>
    <a:masterClrMapping/>
  </p:clrMapOvr>
  <p:transition spd="slow">
    <p:wipe dir="d"/>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a:noFill/>
          <a:ln/>
        </p:spPr>
        <p:txBody>
          <a:bodyPr/>
          <a:lstStyle/>
          <a:p>
            <a:r>
              <a:rPr lang="en-US"/>
              <a:t>49331 EdC - Removal from Poss.</a:t>
            </a:r>
          </a:p>
        </p:txBody>
      </p:sp>
      <p:sp>
        <p:nvSpPr>
          <p:cNvPr id="29699" name="Rectangle 3"/>
          <p:cNvSpPr>
            <a:spLocks noGrp="1" noChangeArrowheads="1"/>
          </p:cNvSpPr>
          <p:nvPr>
            <p:ph idx="1"/>
          </p:nvPr>
        </p:nvSpPr>
        <p:spPr>
          <a:noFill/>
          <a:ln/>
        </p:spPr>
        <p:txBody>
          <a:bodyPr/>
          <a:lstStyle/>
          <a:p>
            <a:r>
              <a:rPr lang="en-US" sz="4000"/>
              <a:t>Designated Certified Employee</a:t>
            </a:r>
          </a:p>
          <a:p>
            <a:r>
              <a:rPr lang="en-US" sz="4000"/>
              <a:t>May Remove Injurous Object</a:t>
            </a:r>
          </a:p>
          <a:p>
            <a:r>
              <a:rPr lang="en-US" sz="4000"/>
              <a:t>From personal possession of student</a:t>
            </a:r>
          </a:p>
          <a:p>
            <a:r>
              <a:rPr lang="en-US" sz="4000"/>
              <a:t>Upon school property or under authority of school</a:t>
            </a:r>
          </a:p>
        </p:txBody>
      </p:sp>
    </p:spTree>
  </p:cSld>
  <p:clrMapOvr>
    <a:masterClrMapping/>
  </p:clrMapOvr>
  <p:transition spd="slow">
    <p:wipe dir="d"/>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a:noFill/>
          <a:ln/>
        </p:spPr>
        <p:txBody>
          <a:bodyPr/>
          <a:lstStyle/>
          <a:p>
            <a:r>
              <a:rPr lang="en-US"/>
              <a:t>49332 EdC - Notification of Parent</a:t>
            </a:r>
          </a:p>
        </p:txBody>
      </p:sp>
      <p:sp>
        <p:nvSpPr>
          <p:cNvPr id="30723" name="Rectangle 3"/>
          <p:cNvSpPr>
            <a:spLocks noGrp="1" noChangeArrowheads="1"/>
          </p:cNvSpPr>
          <p:nvPr>
            <p:ph idx="1"/>
          </p:nvPr>
        </p:nvSpPr>
        <p:spPr>
          <a:noFill/>
          <a:ln/>
        </p:spPr>
        <p:txBody>
          <a:bodyPr/>
          <a:lstStyle/>
          <a:p>
            <a:r>
              <a:rPr lang="en-US" sz="6000"/>
              <a:t>Parent or guardian</a:t>
            </a:r>
          </a:p>
          <a:p>
            <a:r>
              <a:rPr lang="en-US" sz="6000"/>
              <a:t>Maybe notified</a:t>
            </a:r>
          </a:p>
          <a:p>
            <a:r>
              <a:rPr lang="en-US" sz="6000"/>
              <a:t>Of taking</a:t>
            </a:r>
          </a:p>
        </p:txBody>
      </p:sp>
    </p:spTree>
  </p:cSld>
  <p:clrMapOvr>
    <a:masterClrMapping/>
  </p:clrMapOvr>
  <p:transition spd="slow">
    <p:wipe dir="d"/>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ChangeArrowheads="1"/>
          </p:cNvSpPr>
          <p:nvPr>
            <p:ph type="title"/>
          </p:nvPr>
        </p:nvSpPr>
        <p:spPr>
          <a:noFill/>
          <a:ln/>
        </p:spPr>
        <p:txBody>
          <a:bodyPr/>
          <a:lstStyle/>
          <a:p>
            <a:r>
              <a:rPr lang="en-US"/>
              <a:t>49333 EdC - Return of Object</a:t>
            </a:r>
          </a:p>
        </p:txBody>
      </p:sp>
      <p:sp>
        <p:nvSpPr>
          <p:cNvPr id="31747" name="Rectangle 3"/>
          <p:cNvSpPr>
            <a:spLocks noGrp="1" noChangeArrowheads="1"/>
          </p:cNvSpPr>
          <p:nvPr>
            <p:ph idx="1"/>
          </p:nvPr>
        </p:nvSpPr>
        <p:spPr>
          <a:noFill/>
          <a:ln/>
        </p:spPr>
        <p:txBody>
          <a:bodyPr/>
          <a:lstStyle/>
          <a:p>
            <a:r>
              <a:rPr lang="en-US" sz="4800"/>
              <a:t>Pupil presents object</a:t>
            </a:r>
          </a:p>
          <a:p>
            <a:r>
              <a:rPr lang="en-US" sz="4800"/>
              <a:t>May have object returned</a:t>
            </a:r>
          </a:p>
          <a:p>
            <a:r>
              <a:rPr lang="en-US" sz="4800"/>
              <a:t>Conclusion of school</a:t>
            </a:r>
          </a:p>
          <a:p>
            <a:r>
              <a:rPr lang="en-US" sz="4800"/>
              <a:t>If legal to possess off grounds</a:t>
            </a:r>
          </a:p>
        </p:txBody>
      </p:sp>
    </p:spTree>
  </p:cSld>
  <p:clrMapOvr>
    <a:masterClrMapping/>
  </p:clrMapOvr>
  <p:transition spd="slow">
    <p:wipe dir="d"/>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ChangeArrowheads="1"/>
          </p:cNvSpPr>
          <p:nvPr>
            <p:ph type="ctrTitle"/>
          </p:nvPr>
        </p:nvSpPr>
        <p:spPr>
          <a:xfrm>
            <a:off x="685800" y="2286000"/>
            <a:ext cx="7772400" cy="1143000"/>
          </a:xfrm>
          <a:noFill/>
          <a:ln/>
        </p:spPr>
        <p:txBody>
          <a:bodyPr>
            <a:normAutofit fontScale="90000"/>
          </a:bodyPr>
          <a:lstStyle/>
          <a:p>
            <a:r>
              <a:rPr lang="en-US" sz="9600"/>
              <a:t>Welfare and Institutions Code</a:t>
            </a:r>
          </a:p>
        </p:txBody>
      </p:sp>
    </p:spTree>
  </p:cSld>
  <p:clrMapOvr>
    <a:masterClrMapping/>
  </p:clrMapOvr>
  <p:transition spd="slow">
    <p:blinds dir="vert"/>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ChangeArrowheads="1"/>
          </p:cNvSpPr>
          <p:nvPr>
            <p:ph type="title"/>
          </p:nvPr>
        </p:nvSpPr>
        <p:spPr>
          <a:noFill/>
          <a:ln/>
        </p:spPr>
        <p:txBody>
          <a:bodyPr/>
          <a:lstStyle/>
          <a:p>
            <a:r>
              <a:rPr lang="en-US"/>
              <a:t>871.5 W&amp;I - Juvenile Hall</a:t>
            </a:r>
          </a:p>
        </p:txBody>
      </p:sp>
      <p:sp>
        <p:nvSpPr>
          <p:cNvPr id="33795" name="Rectangle 3"/>
          <p:cNvSpPr>
            <a:spLocks noGrp="1" noChangeArrowheads="1"/>
          </p:cNvSpPr>
          <p:nvPr>
            <p:ph idx="1"/>
          </p:nvPr>
        </p:nvSpPr>
        <p:spPr>
          <a:noFill/>
          <a:ln/>
        </p:spPr>
        <p:txBody>
          <a:bodyPr/>
          <a:lstStyle/>
          <a:p>
            <a:r>
              <a:rPr lang="en-US" sz="4400"/>
              <a:t>Knowingly brings or sends into, assists or uses</a:t>
            </a:r>
          </a:p>
          <a:p>
            <a:r>
              <a:rPr lang="en-US" sz="4400"/>
              <a:t>Juvenile Hall, Camp, etc</a:t>
            </a:r>
          </a:p>
          <a:p>
            <a:r>
              <a:rPr lang="en-US" sz="4400"/>
              <a:t>Any weapon including Tear Gas</a:t>
            </a:r>
          </a:p>
          <a:p>
            <a:r>
              <a:rPr lang="en-US" sz="4400"/>
              <a:t>Felony</a:t>
            </a:r>
          </a:p>
        </p:txBody>
      </p:sp>
    </p:spTree>
  </p:cSld>
  <p:clrMapOvr>
    <a:masterClrMapping/>
  </p:clrMapOvr>
  <p:transition spd="slow">
    <p:blinds dir="vert"/>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noChangeArrowheads="1"/>
          </p:cNvSpPr>
          <p:nvPr>
            <p:ph type="ctrTitle"/>
          </p:nvPr>
        </p:nvSpPr>
        <p:spPr>
          <a:xfrm>
            <a:off x="685800" y="2286000"/>
            <a:ext cx="7772400" cy="1143000"/>
          </a:xfrm>
        </p:spPr>
        <p:txBody>
          <a:bodyPr>
            <a:normAutofit fontScale="90000"/>
          </a:bodyPr>
          <a:lstStyle/>
          <a:p>
            <a:r>
              <a:rPr lang="en-US" sz="9600"/>
              <a:t>Code of Federal Regulations</a:t>
            </a:r>
            <a:endParaRPr lang="en-US"/>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Text Box 2"/>
          <p:cNvSpPr txBox="1">
            <a:spLocks noChangeArrowheads="1"/>
          </p:cNvSpPr>
          <p:nvPr/>
        </p:nvSpPr>
        <p:spPr bwMode="auto">
          <a:xfrm>
            <a:off x="609600" y="2057400"/>
            <a:ext cx="7599363" cy="2286000"/>
          </a:xfrm>
          <a:prstGeom prst="rect">
            <a:avLst/>
          </a:prstGeom>
          <a:noFill/>
          <a:ln w="12699">
            <a:noFill/>
            <a:miter lim="800000"/>
            <a:headEnd type="none" w="sm" len="sm"/>
            <a:tailEnd type="none" w="sm" len="sm"/>
          </a:ln>
          <a:effectLst/>
        </p:spPr>
        <p:txBody>
          <a:bodyPr>
            <a:spAutoFit/>
          </a:bodyPr>
          <a:lstStyle/>
          <a:p>
            <a:pPr algn="ctr">
              <a:spcBef>
                <a:spcPct val="50000"/>
              </a:spcBef>
            </a:pPr>
            <a:r>
              <a:rPr lang="en-US" sz="7200">
                <a:solidFill>
                  <a:schemeClr val="tx2"/>
                </a:solidFill>
              </a:rPr>
              <a:t>Federal Aviation Regulation</a:t>
            </a:r>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WordArt 2"/>
          <p:cNvSpPr>
            <a:spLocks noChangeArrowheads="1" noChangeShapeType="1" noTextEdit="1"/>
          </p:cNvSpPr>
          <p:nvPr/>
        </p:nvSpPr>
        <p:spPr bwMode="auto">
          <a:xfrm>
            <a:off x="1219200" y="1066800"/>
            <a:ext cx="7086600" cy="4267200"/>
          </a:xfrm>
          <a:prstGeom prst="rect">
            <a:avLst/>
          </a:prstGeom>
        </p:spPr>
        <p:txBody>
          <a:bodyPr wrap="none" fromWordArt="1">
            <a:prstTxWarp prst="textTriangle">
              <a:avLst>
                <a:gd name="adj" fmla="val 50000"/>
              </a:avLst>
            </a:prstTxWarp>
            <a:scene3d>
              <a:camera prst="legacyObliqueTopLeft"/>
              <a:lightRig rig="legacyNormal3" dir="r"/>
            </a:scene3d>
            <a:sp3d extrusionH="201600" prstMaterial="legacyMatte">
              <a:extrusionClr>
                <a:srgbClr val="0066CC"/>
              </a:extrusionClr>
            </a:sp3d>
          </a:bodyPr>
          <a:lstStyle/>
          <a:p>
            <a:pPr algn="ctr"/>
            <a:r>
              <a:rPr lang="en-US" sz="3600" kern="10">
                <a:ln w="9525">
                  <a:round/>
                  <a:headEnd type="none" w="sm" len="sm"/>
                  <a:tailEnd type="none" w="sm" len="sm"/>
                </a:ln>
                <a:gradFill rotWithShape="0">
                  <a:gsLst>
                    <a:gs pos="0">
                      <a:srgbClr val="FFFFCC"/>
                    </a:gs>
                    <a:gs pos="100000">
                      <a:srgbClr val="FF9999"/>
                    </a:gs>
                  </a:gsLst>
                  <a:lin ang="5400000" scaled="1"/>
                </a:gradFill>
                <a:latin typeface="Times New Roman"/>
                <a:cs typeface="Times New Roman"/>
              </a:rPr>
              <a:t>Moral Aspects of Using</a:t>
            </a:r>
          </a:p>
          <a:p>
            <a:pPr algn="ctr"/>
            <a:r>
              <a:rPr lang="en-US" sz="3600" kern="10">
                <a:ln w="9525">
                  <a:round/>
                  <a:headEnd type="none" w="sm" len="sm"/>
                  <a:tailEnd type="none" w="sm" len="sm"/>
                </a:ln>
                <a:gradFill rotWithShape="0">
                  <a:gsLst>
                    <a:gs pos="0">
                      <a:srgbClr val="FFFFCC"/>
                    </a:gs>
                    <a:gs pos="100000">
                      <a:srgbClr val="FF9999"/>
                    </a:gs>
                  </a:gsLst>
                  <a:lin ang="5400000" scaled="1"/>
                </a:gradFill>
                <a:latin typeface="Times New Roman"/>
                <a:cs typeface="Times New Roman"/>
              </a:rPr>
              <a:t>"Tear Gas"</a:t>
            </a:r>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Text Box 2"/>
          <p:cNvSpPr txBox="1">
            <a:spLocks noChangeArrowheads="1"/>
          </p:cNvSpPr>
          <p:nvPr/>
        </p:nvSpPr>
        <p:spPr bwMode="auto">
          <a:xfrm>
            <a:off x="304800" y="685800"/>
            <a:ext cx="8534400" cy="5026025"/>
          </a:xfrm>
          <a:prstGeom prst="rect">
            <a:avLst/>
          </a:prstGeom>
          <a:noFill/>
          <a:ln w="12699">
            <a:noFill/>
            <a:miter lim="800000"/>
            <a:headEnd type="none" w="sm" len="sm"/>
            <a:tailEnd type="none" w="sm" len="sm"/>
          </a:ln>
          <a:effectLst/>
        </p:spPr>
        <p:txBody>
          <a:bodyPr>
            <a:spAutoFit/>
          </a:bodyPr>
          <a:lstStyle/>
          <a:p>
            <a:pPr algn="ctr">
              <a:spcBef>
                <a:spcPct val="50000"/>
              </a:spcBef>
            </a:pPr>
            <a:r>
              <a:rPr lang="en-US" sz="5400">
                <a:solidFill>
                  <a:schemeClr val="tx2"/>
                </a:solidFill>
                <a:latin typeface="AvantGarde Bk BT" pitchFamily="34" charset="0"/>
              </a:rPr>
              <a:t>Have a thorough knowledge of tear gas and/or tear gas weapons and their effects so they can be prudently utilized by you.</a:t>
            </a:r>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Text Box 2"/>
          <p:cNvSpPr txBox="1">
            <a:spLocks noChangeArrowheads="1"/>
          </p:cNvSpPr>
          <p:nvPr/>
        </p:nvSpPr>
        <p:spPr bwMode="auto">
          <a:xfrm>
            <a:off x="228600" y="2286000"/>
            <a:ext cx="8686800" cy="1736725"/>
          </a:xfrm>
          <a:prstGeom prst="rect">
            <a:avLst/>
          </a:prstGeom>
          <a:noFill/>
          <a:ln w="12699">
            <a:noFill/>
            <a:miter lim="800000"/>
            <a:headEnd type="none" w="sm" len="sm"/>
            <a:tailEnd type="none" w="sm" len="sm"/>
          </a:ln>
          <a:effectLst/>
        </p:spPr>
        <p:txBody>
          <a:bodyPr>
            <a:spAutoFit/>
          </a:bodyPr>
          <a:lstStyle/>
          <a:p>
            <a:pPr algn="ctr"/>
            <a:r>
              <a:rPr lang="en-US" sz="5400">
                <a:solidFill>
                  <a:schemeClr val="tx2"/>
                </a:solidFill>
                <a:latin typeface="AvantGarde Bk BT" pitchFamily="34" charset="0"/>
              </a:rPr>
              <a:t>Use only that force </a:t>
            </a:r>
          </a:p>
          <a:p>
            <a:pPr algn="ctr"/>
            <a:r>
              <a:rPr lang="en-US" sz="5400">
                <a:solidFill>
                  <a:schemeClr val="tx2"/>
                </a:solidFill>
                <a:latin typeface="AvantGarde Bk BT" pitchFamily="34" charset="0"/>
              </a:rPr>
              <a:t>which is reasonable</a:t>
            </a:r>
            <a:r>
              <a:rPr lang="en-US"/>
              <a:t>.</a:t>
            </a:r>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2"/>
          <p:cNvSpPr>
            <a:spLocks noGrp="1" noChangeArrowheads="1"/>
          </p:cNvSpPr>
          <p:nvPr>
            <p:ph type="ctrTitle"/>
          </p:nvPr>
        </p:nvSpPr>
        <p:spPr>
          <a:xfrm>
            <a:off x="685800" y="2286000"/>
            <a:ext cx="7772400" cy="1143000"/>
          </a:xfrm>
        </p:spPr>
        <p:txBody>
          <a:bodyPr>
            <a:normAutofit fontScale="90000"/>
          </a:bodyPr>
          <a:lstStyle/>
          <a:p>
            <a:r>
              <a:rPr lang="en-US" sz="5400">
                <a:latin typeface="AvantGarde Bk BT" pitchFamily="34" charset="0"/>
              </a:rPr>
              <a:t>Maintain order, but never attempt to punish.</a:t>
            </a:r>
            <a:endParaRPr lang="en-US"/>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2"/>
          <p:cNvSpPr>
            <a:spLocks noGrp="1" noChangeArrowheads="1"/>
          </p:cNvSpPr>
          <p:nvPr>
            <p:ph type="ctrTitle"/>
          </p:nvPr>
        </p:nvSpPr>
        <p:spPr>
          <a:xfrm>
            <a:off x="685800" y="2286000"/>
            <a:ext cx="7772400" cy="1143000"/>
          </a:xfrm>
        </p:spPr>
        <p:txBody>
          <a:bodyPr>
            <a:normAutofit fontScale="90000"/>
          </a:bodyPr>
          <a:lstStyle/>
          <a:p>
            <a:r>
              <a:rPr lang="en-US" sz="5400">
                <a:latin typeface="AvantGarde Bk BT" pitchFamily="34" charset="0"/>
              </a:rPr>
              <a:t>Both Private and Public property must be respected at all times.</a:t>
            </a:r>
            <a:endParaRPr lang="en-US"/>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2"/>
          <p:cNvSpPr>
            <a:spLocks noGrp="1" noChangeArrowheads="1"/>
          </p:cNvSpPr>
          <p:nvPr>
            <p:ph type="ctrTitle"/>
          </p:nvPr>
        </p:nvSpPr>
        <p:spPr>
          <a:xfrm>
            <a:off x="609600" y="533400"/>
            <a:ext cx="7772400" cy="1143000"/>
          </a:xfrm>
        </p:spPr>
        <p:txBody>
          <a:bodyPr>
            <a:normAutofit fontScale="90000"/>
          </a:bodyPr>
          <a:lstStyle/>
          <a:p>
            <a:r>
              <a:rPr lang="en-US" sz="5400" dirty="0">
                <a:latin typeface="AvantGarde Bk BT" pitchFamily="34" charset="0"/>
              </a:rPr>
              <a:t>Every reasonable effort a diffusing a situation should be considered before dispensing chemical agents.</a:t>
            </a:r>
            <a:endParaRPr lang="en-US" dirty="0"/>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2"/>
          <p:cNvSpPr>
            <a:spLocks noGrp="1" noChangeArrowheads="1"/>
          </p:cNvSpPr>
          <p:nvPr>
            <p:ph type="ctrTitle"/>
          </p:nvPr>
        </p:nvSpPr>
        <p:spPr>
          <a:xfrm>
            <a:off x="685800" y="2286000"/>
            <a:ext cx="7772400" cy="1143000"/>
          </a:xfrm>
        </p:spPr>
        <p:txBody>
          <a:bodyPr>
            <a:normAutofit fontScale="90000"/>
          </a:bodyPr>
          <a:lstStyle/>
          <a:p>
            <a:r>
              <a:rPr lang="en-US" sz="5400">
                <a:latin typeface="AvantGarde Bk BT" pitchFamily="34" charset="0"/>
              </a:rPr>
              <a:t>Use in a progressive escalation of weaponry</a:t>
            </a:r>
            <a:endParaRPr lang="en-US"/>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2"/>
          <p:cNvSpPr>
            <a:spLocks noGrp="1" noChangeArrowheads="1"/>
          </p:cNvSpPr>
          <p:nvPr>
            <p:ph type="ctrTitle"/>
          </p:nvPr>
        </p:nvSpPr>
        <p:spPr>
          <a:xfrm>
            <a:off x="685800" y="2286000"/>
            <a:ext cx="7772400" cy="1143000"/>
          </a:xfrm>
        </p:spPr>
        <p:txBody>
          <a:bodyPr>
            <a:normAutofit fontScale="90000"/>
          </a:bodyPr>
          <a:lstStyle/>
          <a:p>
            <a:r>
              <a:rPr lang="en-US" sz="5400">
                <a:latin typeface="AvantGarde Bk BT" pitchFamily="34" charset="0"/>
              </a:rPr>
              <a:t>Do not use to quell verbal attacks.</a:t>
            </a:r>
            <a:endParaRPr lang="en-US"/>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2"/>
          <p:cNvSpPr>
            <a:spLocks noGrp="1" noChangeArrowheads="1"/>
          </p:cNvSpPr>
          <p:nvPr>
            <p:ph type="ctrTitle"/>
          </p:nvPr>
        </p:nvSpPr>
        <p:spPr>
          <a:xfrm>
            <a:off x="685800" y="2286000"/>
            <a:ext cx="7772400" cy="1143000"/>
          </a:xfrm>
        </p:spPr>
        <p:txBody>
          <a:bodyPr>
            <a:normAutofit fontScale="90000"/>
          </a:bodyPr>
          <a:lstStyle/>
          <a:p>
            <a:r>
              <a:rPr lang="en-US" sz="5400">
                <a:latin typeface="AvantGarde Bk BT" pitchFamily="34" charset="0"/>
              </a:rPr>
              <a:t>Never use on an already controlled prisoner.</a:t>
            </a:r>
            <a:endParaRPr lang="en-US"/>
          </a:p>
        </p:txBody>
      </p: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685800" y="914400"/>
            <a:ext cx="7848600" cy="2686050"/>
          </a:xfrm>
        </p:spPr>
        <p:txBody>
          <a:bodyPr/>
          <a:lstStyle/>
          <a:p>
            <a:r>
              <a:rPr lang="en-US">
                <a:latin typeface="Garamond" pitchFamily="18" charset="0"/>
              </a:rPr>
              <a:t>FISHER</a:t>
            </a:r>
            <a:br>
              <a:rPr lang="en-US">
                <a:latin typeface="Garamond" pitchFamily="18" charset="0"/>
              </a:rPr>
            </a:br>
            <a:r>
              <a:rPr lang="en-US">
                <a:latin typeface="Garamond" pitchFamily="18" charset="0"/>
              </a:rPr>
              <a:t>v.</a:t>
            </a:r>
            <a:br>
              <a:rPr lang="en-US">
                <a:latin typeface="Garamond" pitchFamily="18" charset="0"/>
              </a:rPr>
            </a:br>
            <a:r>
              <a:rPr lang="en-US">
                <a:latin typeface="Garamond" pitchFamily="18" charset="0"/>
              </a:rPr>
              <a:t>CITY OF SAN JOSE</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Rot="1" noChangeArrowheads="1"/>
          </p:cNvSpPr>
          <p:nvPr>
            <p:ph type="title"/>
          </p:nvPr>
        </p:nvSpPr>
        <p:spPr/>
        <p:txBody>
          <a:bodyPr/>
          <a:lstStyle/>
          <a:p>
            <a:r>
              <a:rPr lang="en-US"/>
              <a:t>WHAT IS THIS CASE ABOUT?</a:t>
            </a:r>
          </a:p>
        </p:txBody>
      </p:sp>
      <p:sp>
        <p:nvSpPr>
          <p:cNvPr id="3075" name="Rectangle 3"/>
          <p:cNvSpPr>
            <a:spLocks noGrp="1" noRot="1" noChangeArrowheads="1"/>
          </p:cNvSpPr>
          <p:nvPr>
            <p:ph idx="1"/>
          </p:nvPr>
        </p:nvSpPr>
        <p:spPr/>
        <p:txBody>
          <a:bodyPr/>
          <a:lstStyle/>
          <a:p>
            <a:r>
              <a:rPr lang="en-US"/>
              <a:t>Steven Fisher claims constitutional violations stemming from a twelve-hour standoff at his apartment between him and a large number of San Jose police officers, at the end of which he came out of the apartment and submitted to arrest.</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Rot="1" noChangeArrowheads="1"/>
          </p:cNvSpPr>
          <p:nvPr>
            <p:ph type="title"/>
          </p:nvPr>
        </p:nvSpPr>
        <p:spPr>
          <a:xfrm>
            <a:off x="609600" y="381000"/>
            <a:ext cx="7772400" cy="1143000"/>
          </a:xfrm>
        </p:spPr>
        <p:txBody>
          <a:bodyPr/>
          <a:lstStyle/>
          <a:p>
            <a:r>
              <a:rPr lang="en-US" dirty="0"/>
              <a:t>THE FACTS</a:t>
            </a:r>
          </a:p>
        </p:txBody>
      </p:sp>
      <p:sp>
        <p:nvSpPr>
          <p:cNvPr id="4099" name="Rectangle 3"/>
          <p:cNvSpPr>
            <a:spLocks noGrp="1" noRot="1" noChangeArrowheads="1"/>
          </p:cNvSpPr>
          <p:nvPr>
            <p:ph idx="1"/>
          </p:nvPr>
        </p:nvSpPr>
        <p:spPr>
          <a:xfrm>
            <a:off x="457200" y="1447800"/>
            <a:ext cx="8229600" cy="4525963"/>
          </a:xfrm>
        </p:spPr>
        <p:txBody>
          <a:bodyPr/>
          <a:lstStyle/>
          <a:p>
            <a:r>
              <a:rPr lang="en-US" sz="2800" dirty="0"/>
              <a:t>Fisher sued the city of San Jose and several officers under </a:t>
            </a:r>
            <a:r>
              <a:rPr lang="en-US" sz="2800" u="sng" dirty="0"/>
              <a:t>42 </a:t>
            </a:r>
            <a:r>
              <a:rPr lang="en-US" sz="2800" u="sng" dirty="0" err="1"/>
              <a:t>U.S.C.</a:t>
            </a:r>
            <a:r>
              <a:rPr lang="en-US" sz="2800" u="sng" dirty="0"/>
              <a:t> &amp; 1983,</a:t>
            </a:r>
            <a:r>
              <a:rPr lang="en-US" sz="2800" dirty="0"/>
              <a:t> contending, among other things, that the arrest was invalid because the police never obtained or attempted to obtain a warrant.  A jury found for the defendants (the City) on all claims, including a claim for warrantless arrest.  Fisher thereupon filed a renewed motion under </a:t>
            </a:r>
            <a:r>
              <a:rPr lang="en-US" sz="2800" u="sng" dirty="0"/>
              <a:t>Federal Rule of Civil Procedure 50</a:t>
            </a:r>
            <a:r>
              <a:rPr lang="en-US" sz="2800" dirty="0"/>
              <a:t> for judgment as a matter of law on the warrantless arrest claim.</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Rot="1" noChangeArrowheads="1"/>
          </p:cNvSpPr>
          <p:nvPr>
            <p:ph type="title"/>
          </p:nvPr>
        </p:nvSpPr>
        <p:spPr/>
        <p:txBody>
          <a:bodyPr/>
          <a:lstStyle/>
          <a:p>
            <a:r>
              <a:rPr lang="en-US"/>
              <a:t>MORE FACTS</a:t>
            </a:r>
          </a:p>
        </p:txBody>
      </p:sp>
      <p:sp>
        <p:nvSpPr>
          <p:cNvPr id="5123" name="Rectangle 3"/>
          <p:cNvSpPr>
            <a:spLocks noGrp="1" noRot="1" noChangeArrowheads="1"/>
          </p:cNvSpPr>
          <p:nvPr>
            <p:ph idx="1"/>
          </p:nvPr>
        </p:nvSpPr>
        <p:spPr/>
        <p:txBody>
          <a:bodyPr/>
          <a:lstStyle/>
          <a:p>
            <a:r>
              <a:rPr lang="en-US" sz="2800"/>
              <a:t>Granting the motion against the City alone, the 4</a:t>
            </a:r>
            <a:r>
              <a:rPr lang="en-US" sz="2800" baseline="30000"/>
              <a:t>th</a:t>
            </a:r>
            <a:r>
              <a:rPr lang="en-US" sz="2800"/>
              <a:t> District Court ordered the City to pay nominal damages of one dollar and issued an injunction regarding future training of police officers. We uphold the district court’s ruling on appeal, as we agree that the failure to obtain a warrant under the unusual circumstances of this case constituted a constitutional violation as a matter of law.</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Rot="1" noChangeArrowheads="1"/>
          </p:cNvSpPr>
          <p:nvPr>
            <p:ph type="title"/>
          </p:nvPr>
        </p:nvSpPr>
        <p:spPr/>
        <p:txBody>
          <a:bodyPr/>
          <a:lstStyle/>
          <a:p>
            <a:r>
              <a:rPr lang="en-US"/>
              <a:t> MAIN POINTS OF FISHER</a:t>
            </a:r>
          </a:p>
        </p:txBody>
      </p:sp>
      <p:sp>
        <p:nvSpPr>
          <p:cNvPr id="7171" name="Rectangle 3"/>
          <p:cNvSpPr>
            <a:spLocks noGrp="1" noRot="1" noChangeArrowheads="1"/>
          </p:cNvSpPr>
          <p:nvPr>
            <p:ph idx="1"/>
          </p:nvPr>
        </p:nvSpPr>
        <p:spPr/>
        <p:txBody>
          <a:bodyPr/>
          <a:lstStyle/>
          <a:p>
            <a:r>
              <a:rPr lang="en-US"/>
              <a:t>Passage  of time during a standoff will exhaust exigency at some point, leading to an opportunity to obtain a warrant safely.</a:t>
            </a:r>
          </a:p>
          <a:p>
            <a:r>
              <a:rPr lang="en-US"/>
              <a:t>Introducing chemical agents into a residence is an intrusion.</a:t>
            </a:r>
          </a:p>
          <a:p>
            <a:r>
              <a:rPr lang="en-US"/>
              <a:t>Without a warrant any intrusion is a violation of 4</a:t>
            </a:r>
            <a:r>
              <a:rPr lang="en-US" baseline="30000"/>
              <a:t>th</a:t>
            </a:r>
            <a:r>
              <a:rPr lang="en-US"/>
              <a:t> Amendment.</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2800" b="1" dirty="0">
                <a:solidFill>
                  <a:schemeClr val="tx2"/>
                </a:solidFill>
                <a:latin typeface="+mj-lt"/>
                <a:ea typeface="+mj-ea"/>
                <a:cs typeface="+mj-cs"/>
              </a:rPr>
              <a:t>UNITED STATES COURT OF APPEALS</a:t>
            </a:r>
            <a:br>
              <a:rPr lang="en-US" sz="2800" b="1" dirty="0">
                <a:solidFill>
                  <a:schemeClr val="tx2"/>
                </a:solidFill>
                <a:latin typeface="+mj-lt"/>
                <a:ea typeface="+mj-ea"/>
                <a:cs typeface="+mj-cs"/>
              </a:rPr>
            </a:br>
            <a:r>
              <a:rPr lang="en-US" sz="2800" b="1" dirty="0">
                <a:solidFill>
                  <a:schemeClr val="tx2"/>
                </a:solidFill>
                <a:latin typeface="+mj-lt"/>
                <a:ea typeface="+mj-ea"/>
                <a:cs typeface="+mj-cs"/>
              </a:rPr>
              <a:t>FOR THE NINTH CIRCUIT</a:t>
            </a:r>
          </a:p>
        </p:txBody>
      </p:sp>
      <p:sp>
        <p:nvSpPr>
          <p:cNvPr id="3" name="Content Placeholder 2"/>
          <p:cNvSpPr>
            <a:spLocks noGrp="1"/>
          </p:cNvSpPr>
          <p:nvPr>
            <p:ph idx="1"/>
          </p:nvPr>
        </p:nvSpPr>
        <p:spPr/>
        <p:txBody>
          <a:bodyPr/>
          <a:lstStyle/>
          <a:p>
            <a:r>
              <a:rPr lang="en-US" sz="2400" dirty="0">
                <a:solidFill>
                  <a:schemeClr val="tx1"/>
                </a:solidFill>
                <a:latin typeface="+mn-lt"/>
                <a:ea typeface="+mn-ea"/>
                <a:cs typeface="+mn-cs"/>
              </a:rPr>
              <a:t>The jurors in this case determined that exigent </a:t>
            </a:r>
            <a:r>
              <a:rPr lang="en-US" sz="2400" dirty="0" smtClean="0">
                <a:solidFill>
                  <a:schemeClr val="tx1"/>
                </a:solidFill>
                <a:latin typeface="+mn-lt"/>
                <a:ea typeface="+mn-ea"/>
                <a:cs typeface="+mn-cs"/>
              </a:rPr>
              <a:t>circumstances justified </a:t>
            </a:r>
            <a:r>
              <a:rPr lang="en-US" sz="2400" dirty="0">
                <a:solidFill>
                  <a:schemeClr val="tx1"/>
                </a:solidFill>
                <a:latin typeface="+mn-lt"/>
                <a:ea typeface="+mn-ea"/>
                <a:cs typeface="+mn-cs"/>
              </a:rPr>
              <a:t>the initial arrest and reached an </a:t>
            </a:r>
            <a:r>
              <a:rPr lang="en-US" sz="2400" dirty="0" smtClean="0">
                <a:solidFill>
                  <a:schemeClr val="tx1"/>
                </a:solidFill>
                <a:latin typeface="+mn-lt"/>
                <a:ea typeface="+mn-ea"/>
                <a:cs typeface="+mn-cs"/>
              </a:rPr>
              <a:t>eminently reasonable </a:t>
            </a:r>
            <a:r>
              <a:rPr lang="en-US" sz="2400" dirty="0">
                <a:solidFill>
                  <a:schemeClr val="tx1"/>
                </a:solidFill>
                <a:latin typeface="+mn-lt"/>
                <a:ea typeface="+mn-ea"/>
                <a:cs typeface="+mn-cs"/>
              </a:rPr>
              <a:t>conclusion </a:t>
            </a:r>
            <a:r>
              <a:rPr lang="en-US" sz="2400" dirty="0" smtClean="0">
                <a:solidFill>
                  <a:schemeClr val="tx1"/>
                </a:solidFill>
                <a:latin typeface="+mn-lt"/>
                <a:ea typeface="+mn-ea"/>
                <a:cs typeface="+mn-cs"/>
              </a:rPr>
              <a:t>that </a:t>
            </a:r>
            <a:r>
              <a:rPr lang="en-US" sz="2400" dirty="0">
                <a:solidFill>
                  <a:schemeClr val="tx1"/>
                </a:solidFill>
                <a:latin typeface="+mn-lt"/>
                <a:ea typeface="+mn-ea"/>
                <a:cs typeface="+mn-cs"/>
              </a:rPr>
              <a:t>the San Jose Police </a:t>
            </a:r>
            <a:r>
              <a:rPr lang="en-US" sz="2400" dirty="0" smtClean="0">
                <a:solidFill>
                  <a:schemeClr val="tx1"/>
                </a:solidFill>
                <a:latin typeface="+mn-lt"/>
                <a:ea typeface="+mn-ea"/>
                <a:cs typeface="+mn-cs"/>
              </a:rPr>
              <a:t>Department should </a:t>
            </a:r>
            <a:r>
              <a:rPr lang="en-US" sz="2400" dirty="0">
                <a:solidFill>
                  <a:schemeClr val="tx1"/>
                </a:solidFill>
                <a:latin typeface="+mn-lt"/>
                <a:ea typeface="+mn-ea"/>
                <a:cs typeface="+mn-cs"/>
              </a:rPr>
              <a:t>be commended for handling this dangerous </a:t>
            </a:r>
            <a:r>
              <a:rPr lang="en-US" sz="2400" dirty="0" smtClean="0">
                <a:solidFill>
                  <a:schemeClr val="tx1"/>
                </a:solidFill>
                <a:latin typeface="+mn-lt"/>
                <a:ea typeface="+mn-ea"/>
                <a:cs typeface="+mn-cs"/>
              </a:rPr>
              <a:t>situation properly </a:t>
            </a:r>
            <a:r>
              <a:rPr lang="en-US" sz="2400" dirty="0">
                <a:solidFill>
                  <a:schemeClr val="tx1"/>
                </a:solidFill>
                <a:latin typeface="+mn-lt"/>
                <a:ea typeface="+mn-ea"/>
                <a:cs typeface="+mn-cs"/>
              </a:rPr>
              <a:t>and ultimately bringing about a peaceful resolution</a:t>
            </a:r>
            <a:r>
              <a:rPr lang="en-US" sz="2400" dirty="0" smtClean="0">
                <a:solidFill>
                  <a:schemeClr val="tx1"/>
                </a:solidFill>
                <a:latin typeface="+mn-lt"/>
                <a:ea typeface="+mn-ea"/>
                <a:cs typeface="+mn-cs"/>
              </a:rPr>
              <a:t>.</a:t>
            </a:r>
          </a:p>
          <a:p>
            <a:endParaRPr lang="en-US" sz="2400" dirty="0"/>
          </a:p>
          <a:p>
            <a:r>
              <a:rPr lang="en-US" sz="2400" dirty="0">
                <a:solidFill>
                  <a:schemeClr val="tx1"/>
                </a:solidFill>
                <a:latin typeface="+mn-lt"/>
                <a:ea typeface="+mn-ea"/>
                <a:cs typeface="+mn-cs"/>
              </a:rPr>
              <a:t>For these reasons, I would reverse the district court’s </a:t>
            </a:r>
            <a:r>
              <a:rPr lang="en-US" sz="2400" dirty="0" smtClean="0">
                <a:solidFill>
                  <a:schemeClr val="tx1"/>
                </a:solidFill>
                <a:latin typeface="+mn-lt"/>
                <a:ea typeface="+mn-ea"/>
                <a:cs typeface="+mn-cs"/>
              </a:rPr>
              <a:t>grant of </a:t>
            </a:r>
            <a:r>
              <a:rPr lang="en-US" sz="2400" dirty="0">
                <a:solidFill>
                  <a:schemeClr val="tx1"/>
                </a:solidFill>
                <a:latin typeface="+mn-lt"/>
                <a:ea typeface="+mn-ea"/>
                <a:cs typeface="+mn-cs"/>
              </a:rPr>
              <a:t>Fisher’s renewed motion for judgment as a matter of </a:t>
            </a:r>
            <a:r>
              <a:rPr lang="en-US" sz="2400" dirty="0" smtClean="0">
                <a:solidFill>
                  <a:schemeClr val="tx1"/>
                </a:solidFill>
                <a:latin typeface="+mn-lt"/>
                <a:ea typeface="+mn-ea"/>
                <a:cs typeface="+mn-cs"/>
              </a:rPr>
              <a:t>law and </a:t>
            </a:r>
            <a:r>
              <a:rPr lang="en-US" sz="2400" dirty="0">
                <a:solidFill>
                  <a:schemeClr val="tx1"/>
                </a:solidFill>
                <a:latin typeface="+mn-lt"/>
                <a:ea typeface="+mn-ea"/>
                <a:cs typeface="+mn-cs"/>
              </a:rPr>
              <a:t>reinstate the </a:t>
            </a:r>
            <a:r>
              <a:rPr lang="en-US" sz="2400" dirty="0" smtClean="0">
                <a:solidFill>
                  <a:schemeClr val="tx1"/>
                </a:solidFill>
                <a:latin typeface="+mn-lt"/>
                <a:ea typeface="+mn-ea"/>
                <a:cs typeface="+mn-cs"/>
              </a:rPr>
              <a:t>Jury’s </a:t>
            </a:r>
            <a:r>
              <a:rPr lang="en-US" sz="2400" dirty="0">
                <a:solidFill>
                  <a:schemeClr val="tx1"/>
                </a:solidFill>
                <a:latin typeface="+mn-lt"/>
                <a:ea typeface="+mn-ea"/>
                <a:cs typeface="+mn-cs"/>
              </a:rPr>
              <a:t>verdict.</a:t>
            </a:r>
          </a:p>
          <a:p>
            <a:pPr>
              <a:buNone/>
            </a:pPr>
            <a:endParaRPr lang="en-US" sz="2000" dirty="0">
              <a:solidFill>
                <a:schemeClr val="tx1"/>
              </a:solidFill>
              <a:latin typeface="+mn-lt"/>
              <a:ea typeface="+mn-ea"/>
              <a:cs typeface="+mn-cs"/>
            </a:endParaRPr>
          </a:p>
          <a:p>
            <a:endParaRPr lang="en-US" dirty="0"/>
          </a:p>
        </p:txBody>
      </p:sp>
    </p:spTree>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Trek">
  <a:themeElements>
    <a:clrScheme name="Trek">
      <a:dk1>
        <a:sysClr val="windowText" lastClr="000000"/>
      </a:dk1>
      <a:lt1>
        <a:sysClr val="window" lastClr="FFFFFF"/>
      </a:lt1>
      <a:dk2>
        <a:srgbClr val="4E3B30"/>
      </a:dk2>
      <a:lt2>
        <a:srgbClr val="FBEEC9"/>
      </a:lt2>
      <a:accent1>
        <a:srgbClr val="F0A22E"/>
      </a:accent1>
      <a:accent2>
        <a:srgbClr val="A5644E"/>
      </a:accent2>
      <a:accent3>
        <a:srgbClr val="B58B80"/>
      </a:accent3>
      <a:accent4>
        <a:srgbClr val="C3986D"/>
      </a:accent4>
      <a:accent5>
        <a:srgbClr val="A19574"/>
      </a:accent5>
      <a:accent6>
        <a:srgbClr val="C17529"/>
      </a:accent6>
      <a:hlink>
        <a:srgbClr val="AD1F1F"/>
      </a:hlink>
      <a:folHlink>
        <a:srgbClr val="FFC42F"/>
      </a:folHlink>
    </a:clrScheme>
    <a:fontScheme name="Trek">
      <a:majorFont>
        <a:latin typeface="Franklin Gothic Medium"/>
        <a:ea typeface=""/>
        <a:cs typeface=""/>
        <a:font script="Jpan" typeface="HG創英角ｺﾞｼｯｸUB"/>
        <a:font script="Hang" typeface="돋움"/>
        <a:font script="Hans" typeface="隶书"/>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Franklin Gothic Book"/>
        <a:ea typeface=""/>
        <a:cs typeface=""/>
        <a:font script="Jpan" typeface="HGｺﾞｼｯｸE"/>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Origin">
      <a:fillStyleLst>
        <a:solidFill>
          <a:schemeClr val="phClr"/>
        </a:solidFill>
        <a:gradFill rotWithShape="1">
          <a:gsLst>
            <a:gs pos="0">
              <a:schemeClr val="phClr">
                <a:tint val="45000"/>
                <a:satMod val="200000"/>
              </a:schemeClr>
            </a:gs>
            <a:gs pos="30000">
              <a:schemeClr val="phClr">
                <a:tint val="61000"/>
                <a:satMod val="200000"/>
              </a:schemeClr>
            </a:gs>
            <a:gs pos="45000">
              <a:schemeClr val="phClr">
                <a:tint val="66000"/>
                <a:satMod val="200000"/>
              </a:schemeClr>
            </a:gs>
            <a:gs pos="55000">
              <a:schemeClr val="phClr">
                <a:tint val="66000"/>
                <a:satMod val="200000"/>
              </a:schemeClr>
            </a:gs>
            <a:gs pos="73000">
              <a:schemeClr val="phClr">
                <a:tint val="61000"/>
                <a:satMod val="200000"/>
              </a:schemeClr>
            </a:gs>
            <a:gs pos="100000">
              <a:schemeClr val="phClr">
                <a:tint val="45000"/>
                <a:satMod val="200000"/>
              </a:schemeClr>
            </a:gs>
          </a:gsLst>
          <a:lin ang="950000" scaled="1"/>
        </a:gradFill>
        <a:gradFill rotWithShape="1">
          <a:gsLst>
            <a:gs pos="0">
              <a:schemeClr val="phClr">
                <a:shade val="63000"/>
              </a:schemeClr>
            </a:gs>
            <a:gs pos="30000">
              <a:schemeClr val="phClr">
                <a:shade val="90000"/>
                <a:satMod val="110000"/>
              </a:schemeClr>
            </a:gs>
            <a:gs pos="45000">
              <a:schemeClr val="phClr">
                <a:shade val="100000"/>
                <a:satMod val="118000"/>
              </a:schemeClr>
            </a:gs>
            <a:gs pos="55000">
              <a:schemeClr val="phClr">
                <a:shade val="100000"/>
                <a:satMod val="118000"/>
              </a:schemeClr>
            </a:gs>
            <a:gs pos="73000">
              <a:schemeClr val="phClr">
                <a:shade val="90000"/>
                <a:satMod val="110000"/>
              </a:schemeClr>
            </a:gs>
            <a:gs pos="100000">
              <a:schemeClr val="phClr">
                <a:shade val="63000"/>
              </a:schemeClr>
            </a:gs>
          </a:gsLst>
          <a:lin ang="950000" scaled="1"/>
        </a:gradFill>
      </a:fillStyleLst>
      <a:lnStyleLst>
        <a:ln w="9525" cap="flat" cmpd="sng" algn="ctr">
          <a:solidFill>
            <a:schemeClr val="phClr"/>
          </a:solidFill>
          <a:prstDash val="solid"/>
        </a:ln>
        <a:ln w="19050" cap="flat" cmpd="sng" algn="ctr">
          <a:solidFill>
            <a:schemeClr val="phClr"/>
          </a:solidFill>
          <a:prstDash val="solid"/>
        </a:ln>
        <a:ln w="25400" cap="flat" cmpd="sng" algn="ctr">
          <a:solidFill>
            <a:schemeClr val="phClr"/>
          </a:solidFill>
          <a:prstDash val="solid"/>
        </a:ln>
      </a:lnStyleLst>
      <a:effectStyleLst>
        <a:effectStyle>
          <a:effectLst>
            <a:outerShdw blurRad="38100" dist="25400" dir="5400000" rotWithShape="0">
              <a:srgbClr val="000000">
                <a:alpha val="40000"/>
              </a:srgbClr>
            </a:outerShdw>
          </a:effectLst>
        </a:effectStyle>
        <a:effectStyle>
          <a:effectLst>
            <a:outerShdw blurRad="50800" dist="43000" dir="5400000" rotWithShape="0">
              <a:srgbClr val="000000">
                <a:alpha val="40000"/>
              </a:srgbClr>
            </a:outerShdw>
          </a:effectLst>
          <a:scene3d>
            <a:camera prst="orthographicFront" fov="0">
              <a:rot lat="0" lon="0" rev="0"/>
            </a:camera>
            <a:lightRig rig="balanced" dir="t">
              <a:rot lat="0" lon="0" rev="0"/>
            </a:lightRig>
          </a:scene3d>
          <a:sp3d prstMaterial="matte">
            <a:bevelT w="0" h="0"/>
            <a:contourClr>
              <a:schemeClr val="phClr">
                <a:tint val="100000"/>
                <a:shade val="100000"/>
                <a:hueMod val="100000"/>
                <a:satMod val="100000"/>
              </a:schemeClr>
            </a:contourClr>
          </a:sp3d>
        </a:effectStyle>
        <a:effectStyle>
          <a:effectLst>
            <a:outerShdw blurRad="50800" dist="25400" dir="5400000" rotWithShape="0">
              <a:srgbClr val="000000">
                <a:alpha val="50000"/>
              </a:srgbClr>
            </a:outerShdw>
          </a:effectLst>
          <a:scene3d>
            <a:camera prst="orthographicFront" fov="0">
              <a:rot lat="0" lon="0" rev="0"/>
            </a:camera>
            <a:lightRig rig="soft" dir="t">
              <a:rot lat="0" lon="0" rev="2700000"/>
            </a:lightRig>
          </a:scene3d>
          <a:sp3d prstMaterial="matte">
            <a:bevelT w="50800" h="50800"/>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50000"/>
              </a:schemeClr>
              <a:schemeClr val="phClr">
                <a:tint val="88000"/>
                <a:satMod val="105000"/>
              </a:schemeClr>
            </a:duotone>
          </a:blip>
          <a:tile tx="0" ty="0" sx="95000" sy="95000" flip="none" algn="t"/>
        </a:blipFill>
        <a:blipFill>
          <a:blip xmlns:r="http://schemas.openxmlformats.org/officeDocument/2006/relationships" r:embed="rId2">
            <a:duotone>
              <a:schemeClr val="phClr">
                <a:shade val="30000"/>
                <a:satMod val="455000"/>
              </a:schemeClr>
              <a:schemeClr val="phClr">
                <a:tint val="95000"/>
                <a:satMod val="120000"/>
              </a:schemeClr>
            </a:duotone>
          </a:blip>
          <a:stretch>
            <a:fillRect/>
          </a:stretch>
        </a:blipFill>
      </a:bgFillStyleLst>
    </a:fmtScheme>
  </a:themeElements>
  <a:objectDefaults/>
  <a:extraClrScheme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Trek</Template>
  <TotalTime>1815</TotalTime>
  <Words>1099</Words>
  <Application>Microsoft Office PowerPoint</Application>
  <PresentationFormat>On-screen Show (4:3)</PresentationFormat>
  <Paragraphs>160</Paragraphs>
  <Slides>53</Slides>
  <Notes>47</Notes>
  <HiddenSlides>0</HiddenSlides>
  <MMClips>0</MMClips>
  <ScaleCrop>false</ScaleCrop>
  <HeadingPairs>
    <vt:vector size="4" baseType="variant">
      <vt:variant>
        <vt:lpstr>Theme</vt:lpstr>
      </vt:variant>
      <vt:variant>
        <vt:i4>2</vt:i4>
      </vt:variant>
      <vt:variant>
        <vt:lpstr>Slide Titles</vt:lpstr>
      </vt:variant>
      <vt:variant>
        <vt:i4>53</vt:i4>
      </vt:variant>
    </vt:vector>
  </HeadingPairs>
  <TitlesOfParts>
    <vt:vector size="55" baseType="lpstr">
      <vt:lpstr>Trek</vt:lpstr>
      <vt:lpstr>Custom Design</vt:lpstr>
      <vt:lpstr>Chemical Agent Laws</vt:lpstr>
      <vt:lpstr>PENAL CODE</vt:lpstr>
      <vt:lpstr>12401 PC - Definition</vt:lpstr>
      <vt:lpstr>CWC Definition (Chemical Weapons Convention) </vt:lpstr>
      <vt:lpstr>12402 PC - Tear Gas Weapon</vt:lpstr>
      <vt:lpstr>12420 PC - Possession</vt:lpstr>
      <vt:lpstr>12403 PC - Peace Officer Exception</vt:lpstr>
      <vt:lpstr>12403.4 PC  - Military Exception</vt:lpstr>
      <vt:lpstr>12403.5 PC - Security Guard Exception</vt:lpstr>
      <vt:lpstr>12403.7 (a) PC - Citizen Exception</vt:lpstr>
      <vt:lpstr>12403.7 (a) PC - Citizen Exception</vt:lpstr>
      <vt:lpstr>12403.7  PC - Citizen Exception</vt:lpstr>
      <vt:lpstr>12403.7 (e) PC - Citizen Exception</vt:lpstr>
      <vt:lpstr>12403.7 PC - Citizen Exception</vt:lpstr>
      <vt:lpstr>12403.7 PC - Citizen Exception</vt:lpstr>
      <vt:lpstr>Slide 16</vt:lpstr>
      <vt:lpstr>12403.8 PC Minors</vt:lpstr>
      <vt:lpstr>12403.9 PC Jails</vt:lpstr>
      <vt:lpstr>830.5 PC</vt:lpstr>
      <vt:lpstr>12421 PC - Markings</vt:lpstr>
      <vt:lpstr>12422 PC - Destruction of Markings</vt:lpstr>
      <vt:lpstr>171b PC - Possess in Public Building</vt:lpstr>
      <vt:lpstr>171b PC - Possess in Public Building</vt:lpstr>
      <vt:lpstr>4502 PC - Poss. Weapon</vt:lpstr>
      <vt:lpstr>Food and Agriculture Code</vt:lpstr>
      <vt:lpstr>12753 F&amp;A Economic Poison</vt:lpstr>
      <vt:lpstr>12995 F&amp;A - Possession</vt:lpstr>
      <vt:lpstr>Slide 28</vt:lpstr>
      <vt:lpstr>Slide 29</vt:lpstr>
      <vt:lpstr>EDUCATION CODE</vt:lpstr>
      <vt:lpstr>49330 EdC - Injurious Objects</vt:lpstr>
      <vt:lpstr>49331 EdC - Removal from Poss.</vt:lpstr>
      <vt:lpstr>49332 EdC - Notification of Parent</vt:lpstr>
      <vt:lpstr>49333 EdC - Return of Object</vt:lpstr>
      <vt:lpstr>Welfare and Institutions Code</vt:lpstr>
      <vt:lpstr>871.5 W&amp;I - Juvenile Hall</vt:lpstr>
      <vt:lpstr>Code of Federal Regulations</vt:lpstr>
      <vt:lpstr>Slide 38</vt:lpstr>
      <vt:lpstr>Slide 39</vt:lpstr>
      <vt:lpstr>Slide 40</vt:lpstr>
      <vt:lpstr>Slide 41</vt:lpstr>
      <vt:lpstr>Maintain order, but never attempt to punish.</vt:lpstr>
      <vt:lpstr>Both Private and Public property must be respected at all times.</vt:lpstr>
      <vt:lpstr>Every reasonable effort a diffusing a situation should be considered before dispensing chemical agents.</vt:lpstr>
      <vt:lpstr>Use in a progressive escalation of weaponry</vt:lpstr>
      <vt:lpstr>Do not use to quell verbal attacks.</vt:lpstr>
      <vt:lpstr>Never use on an already controlled prisoner.</vt:lpstr>
      <vt:lpstr>FISHER v. CITY OF SAN JOSE</vt:lpstr>
      <vt:lpstr>WHAT IS THIS CASE ABOUT?</vt:lpstr>
      <vt:lpstr>THE FACTS</vt:lpstr>
      <vt:lpstr>MORE FACTS</vt:lpstr>
      <vt:lpstr> MAIN POINTS OF FISHER</vt:lpstr>
      <vt:lpstr>UNITED STATES COURT OF APPEALS FOR THE NINTH CIRCUIT</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Chemical Agent Laws</dc:title>
  <dc:creator>Dennis Cole</dc:creator>
  <cp:lastModifiedBy>Dennis Cole</cp:lastModifiedBy>
  <cp:revision>32</cp:revision>
  <dcterms:created xsi:type="dcterms:W3CDTF">1995-06-17T23:31:02Z</dcterms:created>
  <dcterms:modified xsi:type="dcterms:W3CDTF">2009-12-11T03:09:49Z</dcterms:modified>
</cp:coreProperties>
</file>